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3"/>
  </p:notesMasterIdLst>
  <p:sldIdLst>
    <p:sldId id="1302" r:id="rId2"/>
    <p:sldId id="1905" r:id="rId3"/>
    <p:sldId id="1618" r:id="rId4"/>
    <p:sldId id="1673" r:id="rId5"/>
    <p:sldId id="1633" r:id="rId6"/>
    <p:sldId id="1918" r:id="rId7"/>
    <p:sldId id="1932" r:id="rId8"/>
    <p:sldId id="1921" r:id="rId9"/>
    <p:sldId id="1922" r:id="rId10"/>
    <p:sldId id="1956" r:id="rId11"/>
    <p:sldId id="1961" r:id="rId12"/>
    <p:sldId id="1962" r:id="rId13"/>
    <p:sldId id="1963" r:id="rId14"/>
    <p:sldId id="1964" r:id="rId15"/>
    <p:sldId id="1957" r:id="rId16"/>
    <p:sldId id="1954" r:id="rId17"/>
    <p:sldId id="1958" r:id="rId18"/>
    <p:sldId id="1947" r:id="rId19"/>
    <p:sldId id="1908" r:id="rId20"/>
    <p:sldId id="1952" r:id="rId21"/>
    <p:sldId id="1953" r:id="rId22"/>
    <p:sldId id="1924" r:id="rId23"/>
    <p:sldId id="1925" r:id="rId24"/>
    <p:sldId id="1940" r:id="rId25"/>
    <p:sldId id="1941" r:id="rId26"/>
    <p:sldId id="1946" r:id="rId27"/>
    <p:sldId id="1959" r:id="rId28"/>
    <p:sldId id="1948" r:id="rId29"/>
    <p:sldId id="1949" r:id="rId30"/>
    <p:sldId id="1960" r:id="rId31"/>
    <p:sldId id="1951"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1"/>
    <a:srgbClr val="A31D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215FB67-AE1D-44D4-81C0-206B00E2D272}" v="104" dt="2025-02-16T12:50:42.2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53" autoAdjust="0"/>
    <p:restoredTop sz="96247" autoAdjust="0"/>
  </p:normalViewPr>
  <p:slideViewPr>
    <p:cSldViewPr>
      <p:cViewPr varScale="1">
        <p:scale>
          <a:sx n="99" d="100"/>
          <a:sy n="99" d="100"/>
        </p:scale>
        <p:origin x="666" y="306"/>
      </p:cViewPr>
      <p:guideLst>
        <p:guide orient="horz" pos="2160"/>
        <p:guide pos="3840"/>
      </p:guideLst>
    </p:cSldViewPr>
  </p:slideViewPr>
  <p:outlineViewPr>
    <p:cViewPr>
      <p:scale>
        <a:sx n="33" d="100"/>
        <a:sy n="33" d="100"/>
      </p:scale>
      <p:origin x="54" y="633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5/10/relationships/revisionInfo" Target="revisionInfo.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uart Fain" userId="c71c60d1860bf71b" providerId="LiveId" clId="{E215FB67-AE1D-44D4-81C0-206B00E2D272}"/>
    <pc:docChg chg="undo redo custSel addSld delSld modSld">
      <pc:chgData name="Stuart Fain" userId="c71c60d1860bf71b" providerId="LiveId" clId="{E215FB67-AE1D-44D4-81C0-206B00E2D272}" dt="2025-02-16T12:53:16.521" v="332" actId="20577"/>
      <pc:docMkLst>
        <pc:docMk/>
      </pc:docMkLst>
      <pc:sldChg chg="addSp modSp mod modNotesTx">
        <pc:chgData name="Stuart Fain" userId="c71c60d1860bf71b" providerId="LiveId" clId="{E215FB67-AE1D-44D4-81C0-206B00E2D272}" dt="2025-02-16T12:53:16.521" v="332" actId="20577"/>
        <pc:sldMkLst>
          <pc:docMk/>
          <pc:sldMk cId="786119855" sldId="1302"/>
        </pc:sldMkLst>
        <pc:spChg chg="mod">
          <ac:chgData name="Stuart Fain" userId="c71c60d1860bf71b" providerId="LiveId" clId="{E215FB67-AE1D-44D4-81C0-206B00E2D272}" dt="2025-02-16T12:36:14.772" v="213" actId="255"/>
          <ac:spMkLst>
            <pc:docMk/>
            <pc:sldMk cId="786119855" sldId="1302"/>
            <ac:spMk id="2" creationId="{00000000-0000-0000-0000-000000000000}"/>
          </ac:spMkLst>
        </pc:spChg>
        <pc:spChg chg="add mod">
          <ac:chgData name="Stuart Fain" userId="c71c60d1860bf71b" providerId="LiveId" clId="{E215FB67-AE1D-44D4-81C0-206B00E2D272}" dt="2025-02-16T12:36:28.788" v="215" actId="1076"/>
          <ac:spMkLst>
            <pc:docMk/>
            <pc:sldMk cId="786119855" sldId="1302"/>
            <ac:spMk id="6" creationId="{BC347FB9-7B48-9AD2-4072-CCD12D5159B7}"/>
          </ac:spMkLst>
        </pc:spChg>
        <pc:picChg chg="add mod ord">
          <ac:chgData name="Stuart Fain" userId="c71c60d1860bf71b" providerId="LiveId" clId="{E215FB67-AE1D-44D4-81C0-206B00E2D272}" dt="2025-02-16T12:36:00.834" v="210" actId="1076"/>
          <ac:picMkLst>
            <pc:docMk/>
            <pc:sldMk cId="786119855" sldId="1302"/>
            <ac:picMk id="5" creationId="{6169DFA4-3FBE-253D-A701-983297FECDDF}"/>
          </ac:picMkLst>
        </pc:picChg>
      </pc:sldChg>
      <pc:sldChg chg="modSp mod">
        <pc:chgData name="Stuart Fain" userId="c71c60d1860bf71b" providerId="LiveId" clId="{E215FB67-AE1D-44D4-81C0-206B00E2D272}" dt="2025-02-16T12:23:10.704" v="185" actId="255"/>
        <pc:sldMkLst>
          <pc:docMk/>
          <pc:sldMk cId="190266022" sldId="1618"/>
        </pc:sldMkLst>
        <pc:spChg chg="mod">
          <ac:chgData name="Stuart Fain" userId="c71c60d1860bf71b" providerId="LiveId" clId="{E215FB67-AE1D-44D4-81C0-206B00E2D272}" dt="2025-02-16T12:23:10.704" v="185" actId="255"/>
          <ac:spMkLst>
            <pc:docMk/>
            <pc:sldMk cId="190266022" sldId="1618"/>
            <ac:spMk id="3" creationId="{00000000-0000-0000-0000-000000000000}"/>
          </ac:spMkLst>
        </pc:spChg>
      </pc:sldChg>
      <pc:sldChg chg="modSp mod">
        <pc:chgData name="Stuart Fain" userId="c71c60d1860bf71b" providerId="LiveId" clId="{E215FB67-AE1D-44D4-81C0-206B00E2D272}" dt="2025-02-16T11:32:42.578" v="94" actId="403"/>
        <pc:sldMkLst>
          <pc:docMk/>
          <pc:sldMk cId="1394343438" sldId="1633"/>
        </pc:sldMkLst>
        <pc:spChg chg="mod">
          <ac:chgData name="Stuart Fain" userId="c71c60d1860bf71b" providerId="LiveId" clId="{E215FB67-AE1D-44D4-81C0-206B00E2D272}" dt="2025-02-16T11:32:36.858" v="92" actId="14100"/>
          <ac:spMkLst>
            <pc:docMk/>
            <pc:sldMk cId="1394343438" sldId="1633"/>
            <ac:spMk id="3" creationId="{00000000-0000-0000-0000-000000000000}"/>
          </ac:spMkLst>
        </pc:spChg>
        <pc:spChg chg="mod">
          <ac:chgData name="Stuart Fain" userId="c71c60d1860bf71b" providerId="LiveId" clId="{E215FB67-AE1D-44D4-81C0-206B00E2D272}" dt="2025-02-16T11:32:42.578" v="94" actId="403"/>
          <ac:spMkLst>
            <pc:docMk/>
            <pc:sldMk cId="1394343438" sldId="1633"/>
            <ac:spMk id="4" creationId="{00000000-0000-0000-0000-000000000000}"/>
          </ac:spMkLst>
        </pc:spChg>
      </pc:sldChg>
      <pc:sldChg chg="modSp mod modAnim">
        <pc:chgData name="Stuart Fain" userId="c71c60d1860bf71b" providerId="LiveId" clId="{E215FB67-AE1D-44D4-81C0-206B00E2D272}" dt="2025-02-16T12:17:02.765" v="181" actId="20577"/>
        <pc:sldMkLst>
          <pc:docMk/>
          <pc:sldMk cId="1253636497" sldId="1673"/>
        </pc:sldMkLst>
        <pc:spChg chg="mod">
          <ac:chgData name="Stuart Fain" userId="c71c60d1860bf71b" providerId="LiveId" clId="{E215FB67-AE1D-44D4-81C0-206B00E2D272}" dt="2025-02-16T11:23:16.451" v="83" actId="20577"/>
          <ac:spMkLst>
            <pc:docMk/>
            <pc:sldMk cId="1253636497" sldId="1673"/>
            <ac:spMk id="3" creationId="{00000000-0000-0000-0000-000000000000}"/>
          </ac:spMkLst>
        </pc:spChg>
        <pc:spChg chg="mod">
          <ac:chgData name="Stuart Fain" userId="c71c60d1860bf71b" providerId="LiveId" clId="{E215FB67-AE1D-44D4-81C0-206B00E2D272}" dt="2025-02-16T12:17:02.765" v="181" actId="20577"/>
          <ac:spMkLst>
            <pc:docMk/>
            <pc:sldMk cId="1253636497" sldId="1673"/>
            <ac:spMk id="4" creationId="{00000000-0000-0000-0000-000000000000}"/>
          </ac:spMkLst>
        </pc:spChg>
      </pc:sldChg>
      <pc:sldChg chg="modSp mod">
        <pc:chgData name="Stuart Fain" userId="c71c60d1860bf71b" providerId="LiveId" clId="{E215FB67-AE1D-44D4-81C0-206B00E2D272}" dt="2025-02-16T10:43:33.154" v="7"/>
        <pc:sldMkLst>
          <pc:docMk/>
          <pc:sldMk cId="16124354" sldId="1905"/>
        </pc:sldMkLst>
        <pc:spChg chg="mod">
          <ac:chgData name="Stuart Fain" userId="c71c60d1860bf71b" providerId="LiveId" clId="{E215FB67-AE1D-44D4-81C0-206B00E2D272}" dt="2025-02-16T10:43:20.661" v="6" actId="20577"/>
          <ac:spMkLst>
            <pc:docMk/>
            <pc:sldMk cId="16124354" sldId="1905"/>
            <ac:spMk id="2" creationId="{00000000-0000-0000-0000-000000000000}"/>
          </ac:spMkLst>
        </pc:spChg>
        <pc:spChg chg="mod">
          <ac:chgData name="Stuart Fain" userId="c71c60d1860bf71b" providerId="LiveId" clId="{E215FB67-AE1D-44D4-81C0-206B00E2D272}" dt="2025-02-16T10:43:33.154" v="7"/>
          <ac:spMkLst>
            <pc:docMk/>
            <pc:sldMk cId="16124354" sldId="1905"/>
            <ac:spMk id="3" creationId="{00000000-0000-0000-0000-000000000000}"/>
          </ac:spMkLst>
        </pc:spChg>
      </pc:sldChg>
      <pc:sldChg chg="del">
        <pc:chgData name="Stuart Fain" userId="c71c60d1860bf71b" providerId="LiveId" clId="{E215FB67-AE1D-44D4-81C0-206B00E2D272}" dt="2025-02-16T12:49:03.376" v="216" actId="47"/>
        <pc:sldMkLst>
          <pc:docMk/>
          <pc:sldMk cId="430016098" sldId="1906"/>
        </pc:sldMkLst>
      </pc:sldChg>
      <pc:sldChg chg="del">
        <pc:chgData name="Stuart Fain" userId="c71c60d1860bf71b" providerId="LiveId" clId="{E215FB67-AE1D-44D4-81C0-206B00E2D272}" dt="2025-02-16T12:12:00.972" v="153" actId="2696"/>
        <pc:sldMkLst>
          <pc:docMk/>
          <pc:sldMk cId="1421449899" sldId="1908"/>
        </pc:sldMkLst>
      </pc:sldChg>
      <pc:sldChg chg="modSp add">
        <pc:chgData name="Stuart Fain" userId="c71c60d1860bf71b" providerId="LiveId" clId="{E215FB67-AE1D-44D4-81C0-206B00E2D272}" dt="2025-02-16T12:12:13.307" v="156"/>
        <pc:sldMkLst>
          <pc:docMk/>
          <pc:sldMk cId="2715832553" sldId="1908"/>
        </pc:sldMkLst>
        <pc:spChg chg="mod">
          <ac:chgData name="Stuart Fain" userId="c71c60d1860bf71b" providerId="LiveId" clId="{E215FB67-AE1D-44D4-81C0-206B00E2D272}" dt="2025-02-16T12:12:13.307" v="156"/>
          <ac:spMkLst>
            <pc:docMk/>
            <pc:sldMk cId="2715832553" sldId="1908"/>
            <ac:spMk id="3" creationId="{00000000-0000-0000-0000-000000000000}"/>
          </ac:spMkLst>
        </pc:spChg>
      </pc:sldChg>
      <pc:sldChg chg="modSp add">
        <pc:chgData name="Stuart Fain" userId="c71c60d1860bf71b" providerId="LiveId" clId="{E215FB67-AE1D-44D4-81C0-206B00E2D272}" dt="2025-02-16T12:50:10.734" v="226"/>
        <pc:sldMkLst>
          <pc:docMk/>
          <pc:sldMk cId="222101235" sldId="1918"/>
        </pc:sldMkLst>
        <pc:spChg chg="mod">
          <ac:chgData name="Stuart Fain" userId="c71c60d1860bf71b" providerId="LiveId" clId="{E215FB67-AE1D-44D4-81C0-206B00E2D272}" dt="2025-02-16T12:50:10.734" v="226"/>
          <ac:spMkLst>
            <pc:docMk/>
            <pc:sldMk cId="222101235" sldId="1918"/>
            <ac:spMk id="3" creationId="{00000000-0000-0000-0000-000000000000}"/>
          </ac:spMkLst>
        </pc:spChg>
      </pc:sldChg>
      <pc:sldChg chg="del">
        <pc:chgData name="Stuart Fain" userId="c71c60d1860bf71b" providerId="LiveId" clId="{E215FB67-AE1D-44D4-81C0-206B00E2D272}" dt="2025-02-16T11:33:28.305" v="95" actId="2696"/>
        <pc:sldMkLst>
          <pc:docMk/>
          <pc:sldMk cId="3348197269" sldId="1918"/>
        </pc:sldMkLst>
      </pc:sldChg>
      <pc:sldChg chg="del">
        <pc:chgData name="Stuart Fain" userId="c71c60d1860bf71b" providerId="LiveId" clId="{E215FB67-AE1D-44D4-81C0-206B00E2D272}" dt="2025-02-16T11:33:28.305" v="95" actId="2696"/>
        <pc:sldMkLst>
          <pc:docMk/>
          <pc:sldMk cId="2249331500" sldId="1921"/>
        </pc:sldMkLst>
      </pc:sldChg>
      <pc:sldChg chg="modSp add mod">
        <pc:chgData name="Stuart Fain" userId="c71c60d1860bf71b" providerId="LiveId" clId="{E215FB67-AE1D-44D4-81C0-206B00E2D272}" dt="2025-02-16T12:50:03.948" v="225"/>
        <pc:sldMkLst>
          <pc:docMk/>
          <pc:sldMk cId="2307835728" sldId="1921"/>
        </pc:sldMkLst>
        <pc:spChg chg="mod">
          <ac:chgData name="Stuart Fain" userId="c71c60d1860bf71b" providerId="LiveId" clId="{E215FB67-AE1D-44D4-81C0-206B00E2D272}" dt="2025-02-16T12:50:03.948" v="225"/>
          <ac:spMkLst>
            <pc:docMk/>
            <pc:sldMk cId="2307835728" sldId="1921"/>
            <ac:spMk id="3" creationId="{00000000-0000-0000-0000-000000000000}"/>
          </ac:spMkLst>
        </pc:spChg>
      </pc:sldChg>
      <pc:sldChg chg="modSp add">
        <pc:chgData name="Stuart Fain" userId="c71c60d1860bf71b" providerId="LiveId" clId="{E215FB67-AE1D-44D4-81C0-206B00E2D272}" dt="2025-02-16T12:49:36.650" v="220"/>
        <pc:sldMkLst>
          <pc:docMk/>
          <pc:sldMk cId="1519450873" sldId="1922"/>
        </pc:sldMkLst>
        <pc:spChg chg="mod">
          <ac:chgData name="Stuart Fain" userId="c71c60d1860bf71b" providerId="LiveId" clId="{E215FB67-AE1D-44D4-81C0-206B00E2D272}" dt="2025-02-16T12:49:36.650" v="220"/>
          <ac:spMkLst>
            <pc:docMk/>
            <pc:sldMk cId="1519450873" sldId="1922"/>
            <ac:spMk id="3" creationId="{00000000-0000-0000-0000-000000000000}"/>
          </ac:spMkLst>
        </pc:spChg>
      </pc:sldChg>
      <pc:sldChg chg="del">
        <pc:chgData name="Stuart Fain" userId="c71c60d1860bf71b" providerId="LiveId" clId="{E215FB67-AE1D-44D4-81C0-206B00E2D272}" dt="2025-02-16T11:33:28.305" v="95" actId="2696"/>
        <pc:sldMkLst>
          <pc:docMk/>
          <pc:sldMk cId="3161993467" sldId="1922"/>
        </pc:sldMkLst>
      </pc:sldChg>
      <pc:sldChg chg="modSp">
        <pc:chgData name="Stuart Fain" userId="c71c60d1860bf71b" providerId="LiveId" clId="{E215FB67-AE1D-44D4-81C0-206B00E2D272}" dt="2025-02-16T12:50:32.205" v="227"/>
        <pc:sldMkLst>
          <pc:docMk/>
          <pc:sldMk cId="4236962360" sldId="1925"/>
        </pc:sldMkLst>
        <pc:spChg chg="mod">
          <ac:chgData name="Stuart Fain" userId="c71c60d1860bf71b" providerId="LiveId" clId="{E215FB67-AE1D-44D4-81C0-206B00E2D272}" dt="2025-02-16T12:50:32.205" v="227"/>
          <ac:spMkLst>
            <pc:docMk/>
            <pc:sldMk cId="4236962360" sldId="1925"/>
            <ac:spMk id="3" creationId="{00000000-0000-0000-0000-000000000000}"/>
          </ac:spMkLst>
        </pc:spChg>
      </pc:sldChg>
      <pc:sldChg chg="add">
        <pc:chgData name="Stuart Fain" userId="c71c60d1860bf71b" providerId="LiveId" clId="{E215FB67-AE1D-44D4-81C0-206B00E2D272}" dt="2025-02-16T11:33:34.284" v="96"/>
        <pc:sldMkLst>
          <pc:docMk/>
          <pc:sldMk cId="3179277355" sldId="1932"/>
        </pc:sldMkLst>
      </pc:sldChg>
      <pc:sldChg chg="del">
        <pc:chgData name="Stuart Fain" userId="c71c60d1860bf71b" providerId="LiveId" clId="{E215FB67-AE1D-44D4-81C0-206B00E2D272}" dt="2025-02-16T11:33:28.305" v="95" actId="2696"/>
        <pc:sldMkLst>
          <pc:docMk/>
          <pc:sldMk cId="3937416616" sldId="1932"/>
        </pc:sldMkLst>
      </pc:sldChg>
      <pc:sldChg chg="modSp">
        <pc:chgData name="Stuart Fain" userId="c71c60d1860bf71b" providerId="LiveId" clId="{E215FB67-AE1D-44D4-81C0-206B00E2D272}" dt="2025-02-16T12:50:37.465" v="228"/>
        <pc:sldMkLst>
          <pc:docMk/>
          <pc:sldMk cId="2697914147" sldId="1940"/>
        </pc:sldMkLst>
        <pc:spChg chg="mod">
          <ac:chgData name="Stuart Fain" userId="c71c60d1860bf71b" providerId="LiveId" clId="{E215FB67-AE1D-44D4-81C0-206B00E2D272}" dt="2025-02-16T12:50:37.465" v="228"/>
          <ac:spMkLst>
            <pc:docMk/>
            <pc:sldMk cId="2697914147" sldId="1940"/>
            <ac:spMk id="3" creationId="{00000000-0000-0000-0000-000000000000}"/>
          </ac:spMkLst>
        </pc:spChg>
      </pc:sldChg>
      <pc:sldChg chg="modSp">
        <pc:chgData name="Stuart Fain" userId="c71c60d1860bf71b" providerId="LiveId" clId="{E215FB67-AE1D-44D4-81C0-206B00E2D272}" dt="2025-02-16T12:50:42.208" v="229"/>
        <pc:sldMkLst>
          <pc:docMk/>
          <pc:sldMk cId="3162310392" sldId="1941"/>
        </pc:sldMkLst>
        <pc:spChg chg="mod">
          <ac:chgData name="Stuart Fain" userId="c71c60d1860bf71b" providerId="LiveId" clId="{E215FB67-AE1D-44D4-81C0-206B00E2D272}" dt="2025-02-16T12:50:42.208" v="229"/>
          <ac:spMkLst>
            <pc:docMk/>
            <pc:sldMk cId="3162310392" sldId="1941"/>
            <ac:spMk id="3" creationId="{00000000-0000-0000-0000-000000000000}"/>
          </ac:spMkLst>
        </pc:spChg>
      </pc:sldChg>
      <pc:sldChg chg="del">
        <pc:chgData name="Stuart Fain" userId="c71c60d1860bf71b" providerId="LiveId" clId="{E215FB67-AE1D-44D4-81C0-206B00E2D272}" dt="2025-02-16T12:11:01.684" v="146" actId="2696"/>
        <pc:sldMkLst>
          <pc:docMk/>
          <pc:sldMk cId="328369070" sldId="1947"/>
        </pc:sldMkLst>
      </pc:sldChg>
      <pc:sldChg chg="modSp add mod">
        <pc:chgData name="Stuart Fain" userId="c71c60d1860bf71b" providerId="LiveId" clId="{E215FB67-AE1D-44D4-81C0-206B00E2D272}" dt="2025-02-16T12:11:37.625" v="152" actId="403"/>
        <pc:sldMkLst>
          <pc:docMk/>
          <pc:sldMk cId="505628909" sldId="1947"/>
        </pc:sldMkLst>
        <pc:spChg chg="mod">
          <ac:chgData name="Stuart Fain" userId="c71c60d1860bf71b" providerId="LiveId" clId="{E215FB67-AE1D-44D4-81C0-206B00E2D272}" dt="2025-02-16T12:11:20.739" v="148"/>
          <ac:spMkLst>
            <pc:docMk/>
            <pc:sldMk cId="505628909" sldId="1947"/>
            <ac:spMk id="2" creationId="{00000000-0000-0000-0000-000000000000}"/>
          </ac:spMkLst>
        </pc:spChg>
        <pc:spChg chg="mod">
          <ac:chgData name="Stuart Fain" userId="c71c60d1860bf71b" providerId="LiveId" clId="{E215FB67-AE1D-44D4-81C0-206B00E2D272}" dt="2025-02-16T12:11:37.625" v="152" actId="403"/>
          <ac:spMkLst>
            <pc:docMk/>
            <pc:sldMk cId="505628909" sldId="1947"/>
            <ac:spMk id="3" creationId="{00000000-0000-0000-0000-000000000000}"/>
          </ac:spMkLst>
        </pc:spChg>
      </pc:sldChg>
      <pc:sldChg chg="del">
        <pc:chgData name="Stuart Fain" userId="c71c60d1860bf71b" providerId="LiveId" clId="{E215FB67-AE1D-44D4-81C0-206B00E2D272}" dt="2025-02-16T12:49:04.978" v="217" actId="47"/>
        <pc:sldMkLst>
          <pc:docMk/>
          <pc:sldMk cId="2343192619" sldId="1950"/>
        </pc:sldMkLst>
      </pc:sldChg>
      <pc:sldChg chg="del">
        <pc:chgData name="Stuart Fain" userId="c71c60d1860bf71b" providerId="LiveId" clId="{E215FB67-AE1D-44D4-81C0-206B00E2D272}" dt="2025-02-16T12:12:30.692" v="157" actId="2696"/>
        <pc:sldMkLst>
          <pc:docMk/>
          <pc:sldMk cId="339498629" sldId="1952"/>
        </pc:sldMkLst>
      </pc:sldChg>
      <pc:sldChg chg="modSp add mod">
        <pc:chgData name="Stuart Fain" userId="c71c60d1860bf71b" providerId="LiveId" clId="{E215FB67-AE1D-44D4-81C0-206B00E2D272}" dt="2025-02-16T12:13:08.303" v="166" actId="20577"/>
        <pc:sldMkLst>
          <pc:docMk/>
          <pc:sldMk cId="1325591109" sldId="1952"/>
        </pc:sldMkLst>
        <pc:spChg chg="mod">
          <ac:chgData name="Stuart Fain" userId="c71c60d1860bf71b" providerId="LiveId" clId="{E215FB67-AE1D-44D4-81C0-206B00E2D272}" dt="2025-02-16T12:13:08.303" v="166" actId="20577"/>
          <ac:spMkLst>
            <pc:docMk/>
            <pc:sldMk cId="1325591109" sldId="1952"/>
            <ac:spMk id="2" creationId="{00000000-0000-0000-0000-000000000000}"/>
          </ac:spMkLst>
        </pc:spChg>
        <pc:spChg chg="mod">
          <ac:chgData name="Stuart Fain" userId="c71c60d1860bf71b" providerId="LiveId" clId="{E215FB67-AE1D-44D4-81C0-206B00E2D272}" dt="2025-02-16T12:12:43.524" v="160"/>
          <ac:spMkLst>
            <pc:docMk/>
            <pc:sldMk cId="1325591109" sldId="1952"/>
            <ac:spMk id="3" creationId="{00000000-0000-0000-0000-000000000000}"/>
          </ac:spMkLst>
        </pc:spChg>
      </pc:sldChg>
      <pc:sldChg chg="modSp add">
        <pc:chgData name="Stuart Fain" userId="c71c60d1860bf71b" providerId="LiveId" clId="{E215FB67-AE1D-44D4-81C0-206B00E2D272}" dt="2025-02-16T12:49:12.155" v="218"/>
        <pc:sldMkLst>
          <pc:docMk/>
          <pc:sldMk cId="1957824560" sldId="1953"/>
        </pc:sldMkLst>
        <pc:spChg chg="mod">
          <ac:chgData name="Stuart Fain" userId="c71c60d1860bf71b" providerId="LiveId" clId="{E215FB67-AE1D-44D4-81C0-206B00E2D272}" dt="2025-02-16T12:49:12.155" v="218"/>
          <ac:spMkLst>
            <pc:docMk/>
            <pc:sldMk cId="1957824560" sldId="1953"/>
            <ac:spMk id="3" creationId="{00000000-0000-0000-0000-000000000000}"/>
          </ac:spMkLst>
        </pc:spChg>
      </pc:sldChg>
      <pc:sldChg chg="del">
        <pc:chgData name="Stuart Fain" userId="c71c60d1860bf71b" providerId="LiveId" clId="{E215FB67-AE1D-44D4-81C0-206B00E2D272}" dt="2025-02-16T12:13:39.228" v="167" actId="2696"/>
        <pc:sldMkLst>
          <pc:docMk/>
          <pc:sldMk cId="2572003138" sldId="1953"/>
        </pc:sldMkLst>
      </pc:sldChg>
      <pc:sldChg chg="del">
        <pc:chgData name="Stuart Fain" userId="c71c60d1860bf71b" providerId="LiveId" clId="{E215FB67-AE1D-44D4-81C0-206B00E2D272}" dt="2025-02-16T11:40:47.399" v="139" actId="2696"/>
        <pc:sldMkLst>
          <pc:docMk/>
          <pc:sldMk cId="606372330" sldId="1954"/>
        </pc:sldMkLst>
      </pc:sldChg>
      <pc:sldChg chg="modSp add">
        <pc:chgData name="Stuart Fain" userId="c71c60d1860bf71b" providerId="LiveId" clId="{E215FB67-AE1D-44D4-81C0-206B00E2D272}" dt="2025-02-16T12:49:23.262" v="219"/>
        <pc:sldMkLst>
          <pc:docMk/>
          <pc:sldMk cId="837433207" sldId="1954"/>
        </pc:sldMkLst>
        <pc:spChg chg="mod">
          <ac:chgData name="Stuart Fain" userId="c71c60d1860bf71b" providerId="LiveId" clId="{E215FB67-AE1D-44D4-81C0-206B00E2D272}" dt="2025-02-16T12:49:23.262" v="219"/>
          <ac:spMkLst>
            <pc:docMk/>
            <pc:sldMk cId="837433207" sldId="1954"/>
            <ac:spMk id="3" creationId="{00000000-0000-0000-0000-000000000000}"/>
          </ac:spMkLst>
        </pc:spChg>
      </pc:sldChg>
      <pc:sldChg chg="add del">
        <pc:chgData name="Stuart Fain" userId="c71c60d1860bf71b" providerId="LiveId" clId="{E215FB67-AE1D-44D4-81C0-206B00E2D272}" dt="2025-02-16T11:41:31.664" v="143" actId="2696"/>
        <pc:sldMkLst>
          <pc:docMk/>
          <pc:sldMk cId="890980970" sldId="1954"/>
        </pc:sldMkLst>
      </pc:sldChg>
      <pc:sldChg chg="modSp add mod">
        <pc:chgData name="Stuart Fain" userId="c71c60d1860bf71b" providerId="LiveId" clId="{E215FB67-AE1D-44D4-81C0-206B00E2D272}" dt="2025-02-16T11:34:36.765" v="107" actId="403"/>
        <pc:sldMkLst>
          <pc:docMk/>
          <pc:sldMk cId="884684078" sldId="1956"/>
        </pc:sldMkLst>
        <pc:spChg chg="mod">
          <ac:chgData name="Stuart Fain" userId="c71c60d1860bf71b" providerId="LiveId" clId="{E215FB67-AE1D-44D4-81C0-206B00E2D272}" dt="2025-02-16T11:34:29.572" v="103" actId="14100"/>
          <ac:spMkLst>
            <pc:docMk/>
            <pc:sldMk cId="884684078" sldId="1956"/>
            <ac:spMk id="3" creationId="{00000000-0000-0000-0000-000000000000}"/>
          </ac:spMkLst>
        </pc:spChg>
        <pc:spChg chg="mod">
          <ac:chgData name="Stuart Fain" userId="c71c60d1860bf71b" providerId="LiveId" clId="{E215FB67-AE1D-44D4-81C0-206B00E2D272}" dt="2025-02-16T11:34:36.765" v="107" actId="403"/>
          <ac:spMkLst>
            <pc:docMk/>
            <pc:sldMk cId="884684078" sldId="1956"/>
            <ac:spMk id="4" creationId="{00000000-0000-0000-0000-000000000000}"/>
          </ac:spMkLst>
        </pc:spChg>
      </pc:sldChg>
      <pc:sldChg chg="modSp del">
        <pc:chgData name="Stuart Fain" userId="c71c60d1860bf71b" providerId="LiveId" clId="{E215FB67-AE1D-44D4-81C0-206B00E2D272}" dt="2025-02-16T11:33:49.999" v="97" actId="2696"/>
        <pc:sldMkLst>
          <pc:docMk/>
          <pc:sldMk cId="2532766394" sldId="1956"/>
        </pc:sldMkLst>
        <pc:spChg chg="mod">
          <ac:chgData name="Stuart Fain" userId="c71c60d1860bf71b" providerId="LiveId" clId="{E215FB67-AE1D-44D4-81C0-206B00E2D272}" dt="2025-02-16T11:24:11.937" v="85"/>
          <ac:spMkLst>
            <pc:docMk/>
            <pc:sldMk cId="2532766394" sldId="1956"/>
            <ac:spMk id="4" creationId="{00000000-0000-0000-0000-000000000000}"/>
          </ac:spMkLst>
        </pc:spChg>
      </pc:sldChg>
      <pc:sldChg chg="add">
        <pc:chgData name="Stuart Fain" userId="c71c60d1860bf71b" providerId="LiveId" clId="{E215FB67-AE1D-44D4-81C0-206B00E2D272}" dt="2025-02-16T11:40:38.820" v="138"/>
        <pc:sldMkLst>
          <pc:docMk/>
          <pc:sldMk cId="2229460495" sldId="1957"/>
        </pc:sldMkLst>
      </pc:sldChg>
      <pc:sldChg chg="del">
        <pc:chgData name="Stuart Fain" userId="c71c60d1860bf71b" providerId="LiveId" clId="{E215FB67-AE1D-44D4-81C0-206B00E2D272}" dt="2025-02-16T11:40:34.076" v="137" actId="2696"/>
        <pc:sldMkLst>
          <pc:docMk/>
          <pc:sldMk cId="3748258876" sldId="1957"/>
        </pc:sldMkLst>
      </pc:sldChg>
      <pc:sldChg chg="modSp del">
        <pc:chgData name="Stuart Fain" userId="c71c60d1860bf71b" providerId="LiveId" clId="{E215FB67-AE1D-44D4-81C0-206B00E2D272}" dt="2025-02-16T11:40:57.965" v="141" actId="2696"/>
        <pc:sldMkLst>
          <pc:docMk/>
          <pc:sldMk cId="916532635" sldId="1958"/>
        </pc:sldMkLst>
        <pc:spChg chg="mod">
          <ac:chgData name="Stuart Fain" userId="c71c60d1860bf71b" providerId="LiveId" clId="{E215FB67-AE1D-44D4-81C0-206B00E2D272}" dt="2025-02-16T11:24:34.137" v="86"/>
          <ac:spMkLst>
            <pc:docMk/>
            <pc:sldMk cId="916532635" sldId="1958"/>
            <ac:spMk id="4" creationId="{00000000-0000-0000-0000-000000000000}"/>
          </ac:spMkLst>
        </pc:spChg>
      </pc:sldChg>
      <pc:sldChg chg="modSp add mod">
        <pc:chgData name="Stuart Fain" userId="c71c60d1860bf71b" providerId="LiveId" clId="{E215FB67-AE1D-44D4-81C0-206B00E2D272}" dt="2025-02-16T12:10:07.900" v="145"/>
        <pc:sldMkLst>
          <pc:docMk/>
          <pc:sldMk cId="2224132477" sldId="1958"/>
        </pc:sldMkLst>
        <pc:spChg chg="mod">
          <ac:chgData name="Stuart Fain" userId="c71c60d1860bf71b" providerId="LiveId" clId="{E215FB67-AE1D-44D4-81C0-206B00E2D272}" dt="2025-02-16T12:10:07.900" v="145"/>
          <ac:spMkLst>
            <pc:docMk/>
            <pc:sldMk cId="2224132477" sldId="1958"/>
            <ac:spMk id="3" creationId="{00000000-0000-0000-0000-000000000000}"/>
          </ac:spMkLst>
        </pc:spChg>
      </pc:sldChg>
      <pc:sldChg chg="modSp add mod">
        <pc:chgData name="Stuart Fain" userId="c71c60d1860bf71b" providerId="LiveId" clId="{E215FB67-AE1D-44D4-81C0-206B00E2D272}" dt="2025-02-16T11:37:07.917" v="123" actId="21"/>
        <pc:sldMkLst>
          <pc:docMk/>
          <pc:sldMk cId="4139572469" sldId="1961"/>
        </pc:sldMkLst>
        <pc:spChg chg="mod">
          <ac:chgData name="Stuart Fain" userId="c71c60d1860bf71b" providerId="LiveId" clId="{E215FB67-AE1D-44D4-81C0-206B00E2D272}" dt="2025-02-16T11:35:30.529" v="109"/>
          <ac:spMkLst>
            <pc:docMk/>
            <pc:sldMk cId="4139572469" sldId="1961"/>
            <ac:spMk id="2" creationId="{CDFB16AF-2185-61BA-1A50-A8606D0BA8E6}"/>
          </ac:spMkLst>
        </pc:spChg>
        <pc:spChg chg="mod">
          <ac:chgData name="Stuart Fain" userId="c71c60d1860bf71b" providerId="LiveId" clId="{E215FB67-AE1D-44D4-81C0-206B00E2D272}" dt="2025-02-16T11:37:07.917" v="123" actId="21"/>
          <ac:spMkLst>
            <pc:docMk/>
            <pc:sldMk cId="4139572469" sldId="1961"/>
            <ac:spMk id="3" creationId="{75213C2F-91DD-CE1D-D9D2-E7ED499F1FBB}"/>
          </ac:spMkLst>
        </pc:spChg>
      </pc:sldChg>
      <pc:sldChg chg="modSp add mod">
        <pc:chgData name="Stuart Fain" userId="c71c60d1860bf71b" providerId="LiveId" clId="{E215FB67-AE1D-44D4-81C0-206B00E2D272}" dt="2025-02-16T11:37:39.506" v="129" actId="21"/>
        <pc:sldMkLst>
          <pc:docMk/>
          <pc:sldMk cId="2029234930" sldId="1962"/>
        </pc:sldMkLst>
        <pc:spChg chg="mod">
          <ac:chgData name="Stuart Fain" userId="c71c60d1860bf71b" providerId="LiveId" clId="{E215FB67-AE1D-44D4-81C0-206B00E2D272}" dt="2025-02-16T11:35:37.523" v="110"/>
          <ac:spMkLst>
            <pc:docMk/>
            <pc:sldMk cId="2029234930" sldId="1962"/>
            <ac:spMk id="2" creationId="{35F57764-62DC-0C92-D58B-1B487EF2A22D}"/>
          </ac:spMkLst>
        </pc:spChg>
        <pc:spChg chg="mod">
          <ac:chgData name="Stuart Fain" userId="c71c60d1860bf71b" providerId="LiveId" clId="{E215FB67-AE1D-44D4-81C0-206B00E2D272}" dt="2025-02-16T11:37:39.506" v="129" actId="21"/>
          <ac:spMkLst>
            <pc:docMk/>
            <pc:sldMk cId="2029234930" sldId="1962"/>
            <ac:spMk id="3" creationId="{21D7E167-4940-8084-98C7-2F4F751EDFE4}"/>
          </ac:spMkLst>
        </pc:spChg>
      </pc:sldChg>
      <pc:sldChg chg="modSp add mod">
        <pc:chgData name="Stuart Fain" userId="c71c60d1860bf71b" providerId="LiveId" clId="{E215FB67-AE1D-44D4-81C0-206B00E2D272}" dt="2025-02-16T11:38:14.621" v="132" actId="21"/>
        <pc:sldMkLst>
          <pc:docMk/>
          <pc:sldMk cId="431442863" sldId="1963"/>
        </pc:sldMkLst>
        <pc:spChg chg="mod">
          <ac:chgData name="Stuart Fain" userId="c71c60d1860bf71b" providerId="LiveId" clId="{E215FB67-AE1D-44D4-81C0-206B00E2D272}" dt="2025-02-16T11:38:14.621" v="132" actId="21"/>
          <ac:spMkLst>
            <pc:docMk/>
            <pc:sldMk cId="431442863" sldId="1963"/>
            <ac:spMk id="3" creationId="{CC70F2F8-360F-9D33-AB1D-101E8CD8FB9F}"/>
          </ac:spMkLst>
        </pc:spChg>
      </pc:sldChg>
      <pc:sldChg chg="modSp add mod">
        <pc:chgData name="Stuart Fain" userId="c71c60d1860bf71b" providerId="LiveId" clId="{E215FB67-AE1D-44D4-81C0-206B00E2D272}" dt="2025-02-16T11:38:29.774" v="135" actId="6549"/>
        <pc:sldMkLst>
          <pc:docMk/>
          <pc:sldMk cId="1197290779" sldId="1964"/>
        </pc:sldMkLst>
        <pc:spChg chg="mod">
          <ac:chgData name="Stuart Fain" userId="c71c60d1860bf71b" providerId="LiveId" clId="{E215FB67-AE1D-44D4-81C0-206B00E2D272}" dt="2025-02-16T11:38:29.774" v="135" actId="6549"/>
          <ac:spMkLst>
            <pc:docMk/>
            <pc:sldMk cId="1197290779" sldId="1964"/>
            <ac:spMk id="3" creationId="{EF36FF6A-CE0B-4790-1CEB-15A053590C75}"/>
          </ac:spMkLst>
        </pc:spChg>
      </pc:sldChg>
      <pc:sldChg chg="add del">
        <pc:chgData name="Stuart Fain" userId="c71c60d1860bf71b" providerId="LiveId" clId="{E215FB67-AE1D-44D4-81C0-206B00E2D272}" dt="2025-02-16T11:38:37.034" v="136" actId="47"/>
        <pc:sldMkLst>
          <pc:docMk/>
          <pc:sldMk cId="1428771515" sldId="196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3C45998-F6EA-49A2-A1EC-8263BB1EC575}" type="datetimeFigureOut">
              <a:rPr lang="en-US" smtClean="0"/>
              <a:t>2/16/2025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E381B2-66CF-4101-8317-0531AEB1D31C}" type="slidenum">
              <a:rPr lang="en-US" smtClean="0"/>
              <a:t>‹#›</a:t>
            </a:fld>
            <a:endParaRPr lang="en-US"/>
          </a:p>
        </p:txBody>
      </p:sp>
    </p:spTree>
    <p:extLst>
      <p:ext uri="{BB962C8B-B14F-4D97-AF65-F5344CB8AC3E}">
        <p14:creationId xmlns:p14="http://schemas.microsoft.com/office/powerpoint/2010/main" val="25432595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baseline="0" dirty="0"/>
              <a:t>Stuart Fain </a:t>
            </a:r>
            <a:r>
              <a:rPr lang="en-US" dirty="0"/>
              <a:t>~ February 16, 2025 Eloy (AM)</a:t>
            </a:r>
          </a:p>
          <a:p>
            <a:r>
              <a:rPr lang="en-US" baseline="0" dirty="0"/>
              <a:t>                   ~ February 18, 2025 West Coast Preachers &amp; </a:t>
            </a:r>
            <a:r>
              <a:rPr lang="en-US" baseline="0"/>
              <a:t>Leaders Forum</a:t>
            </a:r>
            <a:endParaRPr lang="en-US" baseline="0" dirty="0"/>
          </a:p>
        </p:txBody>
      </p:sp>
      <p:sp>
        <p:nvSpPr>
          <p:cNvPr id="4" name="Slide Number Placeholder 3"/>
          <p:cNvSpPr>
            <a:spLocks noGrp="1"/>
          </p:cNvSpPr>
          <p:nvPr>
            <p:ph type="sldNum" sz="quarter" idx="10"/>
          </p:nvPr>
        </p:nvSpPr>
        <p:spPr/>
        <p:txBody>
          <a:bodyPr/>
          <a:lstStyle/>
          <a:p>
            <a:fld id="{5FE381B2-66CF-4101-8317-0531AEB1D31C}" type="slidenum">
              <a:rPr lang="en-US" smtClean="0"/>
              <a:t>1</a:t>
            </a:fld>
            <a:endParaRPr lang="en-US" dirty="0"/>
          </a:p>
        </p:txBody>
      </p:sp>
    </p:spTree>
    <p:extLst>
      <p:ext uri="{BB962C8B-B14F-4D97-AF65-F5344CB8AC3E}">
        <p14:creationId xmlns:p14="http://schemas.microsoft.com/office/powerpoint/2010/main" val="22954275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3A9EE78-BC61-48A3-B71F-BF56EB2414D7}" type="slidenum">
              <a:rPr lang="en-US" smtClean="0"/>
              <a:t>26</a:t>
            </a:fld>
            <a:endParaRPr lang="en-US"/>
          </a:p>
        </p:txBody>
      </p:sp>
    </p:spTree>
    <p:extLst>
      <p:ext uri="{BB962C8B-B14F-4D97-AF65-F5344CB8AC3E}">
        <p14:creationId xmlns:p14="http://schemas.microsoft.com/office/powerpoint/2010/main" val="24350658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3A9EE78-BC61-48A3-B71F-BF56EB2414D7}" type="slidenum">
              <a:rPr lang="en-US" smtClean="0"/>
              <a:t>27</a:t>
            </a:fld>
            <a:endParaRPr lang="en-US"/>
          </a:p>
        </p:txBody>
      </p:sp>
    </p:spTree>
    <p:extLst>
      <p:ext uri="{BB962C8B-B14F-4D97-AF65-F5344CB8AC3E}">
        <p14:creationId xmlns:p14="http://schemas.microsoft.com/office/powerpoint/2010/main" val="41247561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3A9EE78-BC61-48A3-B71F-BF56EB2414D7}" type="slidenum">
              <a:rPr lang="en-US" smtClean="0"/>
              <a:t>28</a:t>
            </a:fld>
            <a:endParaRPr lang="en-US"/>
          </a:p>
        </p:txBody>
      </p:sp>
    </p:spTree>
    <p:extLst>
      <p:ext uri="{BB962C8B-B14F-4D97-AF65-F5344CB8AC3E}">
        <p14:creationId xmlns:p14="http://schemas.microsoft.com/office/powerpoint/2010/main" val="24806743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3A9EE78-BC61-48A3-B71F-BF56EB2414D7}" type="slidenum">
              <a:rPr lang="en-US" smtClean="0"/>
              <a:t>29</a:t>
            </a:fld>
            <a:endParaRPr lang="en-US"/>
          </a:p>
        </p:txBody>
      </p:sp>
    </p:spTree>
    <p:extLst>
      <p:ext uri="{BB962C8B-B14F-4D97-AF65-F5344CB8AC3E}">
        <p14:creationId xmlns:p14="http://schemas.microsoft.com/office/powerpoint/2010/main" val="22445756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3A9EE78-BC61-48A3-B71F-BF56EB2414D7}" type="slidenum">
              <a:rPr lang="en-US" smtClean="0"/>
              <a:t>30</a:t>
            </a:fld>
            <a:endParaRPr lang="en-US"/>
          </a:p>
        </p:txBody>
      </p:sp>
    </p:spTree>
    <p:extLst>
      <p:ext uri="{BB962C8B-B14F-4D97-AF65-F5344CB8AC3E}">
        <p14:creationId xmlns:p14="http://schemas.microsoft.com/office/powerpoint/2010/main" val="14118182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3A9EE78-BC61-48A3-B71F-BF56EB2414D7}" type="slidenum">
              <a:rPr lang="en-US" smtClean="0"/>
              <a:t>31</a:t>
            </a:fld>
            <a:endParaRPr lang="en-US"/>
          </a:p>
        </p:txBody>
      </p:sp>
    </p:spTree>
    <p:extLst>
      <p:ext uri="{BB962C8B-B14F-4D97-AF65-F5344CB8AC3E}">
        <p14:creationId xmlns:p14="http://schemas.microsoft.com/office/powerpoint/2010/main" val="14753344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12192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Rectangle 11"/>
          <p:cNvSpPr/>
          <p:nvPr/>
        </p:nvSpPr>
        <p:spPr>
          <a:xfrm>
            <a:off x="0" y="0"/>
            <a:ext cx="12192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3" name="Rectangle 12"/>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4" name="Oval 13"/>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Subtitle 2"/>
          <p:cNvSpPr>
            <a:spLocks noGrp="1"/>
          </p:cNvSpPr>
          <p:nvPr>
            <p:ph type="subTitle" idx="1"/>
          </p:nvPr>
        </p:nvSpPr>
        <p:spPr>
          <a:xfrm>
            <a:off x="1965060" y="5052546"/>
            <a:ext cx="7516013"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82DC477-071F-488F-B7EC-931AD21B5812}" type="datetimeFigureOut">
              <a:rPr lang="en-US" smtClean="0"/>
              <a:t>2/16/2025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C95E75-EB2B-44DE-938C-C54E58CFF33E}" type="slidenum">
              <a:rPr lang="en-US" smtClean="0"/>
              <a:t>‹#›</a:t>
            </a:fld>
            <a:endParaRPr lang="en-US"/>
          </a:p>
        </p:txBody>
      </p:sp>
      <p:sp>
        <p:nvSpPr>
          <p:cNvPr id="2" name="Title 1"/>
          <p:cNvSpPr>
            <a:spLocks noGrp="1"/>
          </p:cNvSpPr>
          <p:nvPr>
            <p:ph type="ctrTitle"/>
          </p:nvPr>
        </p:nvSpPr>
        <p:spPr>
          <a:xfrm>
            <a:off x="1090109" y="3132290"/>
            <a:ext cx="9567135" cy="1793167"/>
          </a:xfrm>
          <a:effectLst/>
        </p:spPr>
        <p:txBody>
          <a:bodyPr>
            <a:noAutofit/>
          </a:bodyPr>
          <a:lstStyle>
            <a:lvl1pPr marL="640080" indent="-457200" algn="l">
              <a:defRPr sz="5400"/>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2540000" y="731519"/>
            <a:ext cx="8534400" cy="34747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2DC477-071F-488F-B7EC-931AD21B5812}" type="datetimeFigureOut">
              <a:rPr lang="en-US" smtClean="0"/>
              <a:t>2/16/2025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C95E75-EB2B-44DE-938C-C54E58CFF33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8344" y="376518"/>
            <a:ext cx="2743200" cy="5238339"/>
          </a:xfrm>
          <a:effectLst/>
        </p:spPr>
        <p:txBody>
          <a:bodyPr vert="eaVert"/>
          <a:lstStyle>
            <a:lvl1pPr algn="l">
              <a:defRPr/>
            </a:lvl1pPr>
          </a:lstStyle>
          <a:p>
            <a:r>
              <a:rPr lang="en-US"/>
              <a:t>Click to edit Master title style</a:t>
            </a:r>
          </a:p>
        </p:txBody>
      </p:sp>
      <p:sp>
        <p:nvSpPr>
          <p:cNvPr id="3" name="Vertical Text Placeholder 2"/>
          <p:cNvSpPr>
            <a:spLocks noGrp="1"/>
          </p:cNvSpPr>
          <p:nvPr>
            <p:ph type="body" orient="vert" idx="1"/>
          </p:nvPr>
        </p:nvSpPr>
        <p:spPr>
          <a:xfrm>
            <a:off x="4432151" y="731520"/>
            <a:ext cx="6439049" cy="48947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82DC477-071F-488F-B7EC-931AD21B5812}" type="datetimeFigureOut">
              <a:rPr lang="en-US" smtClean="0"/>
              <a:t>2/16/2025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C95E75-EB2B-44DE-938C-C54E58CFF33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82DC477-071F-488F-B7EC-931AD21B5812}" type="datetimeFigureOut">
              <a:rPr lang="en-US" smtClean="0"/>
              <a:t>2/16/2025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C95E75-EB2B-44DE-938C-C54E58CFF33E}" type="slidenum">
              <a:rPr lang="en-US" smtClean="0"/>
              <a:t>‹#›</a:t>
            </a:fld>
            <a:endParaRPr lang="en-US"/>
          </a:p>
        </p:txBody>
      </p:sp>
      <p:sp>
        <p:nvSpPr>
          <p:cNvPr id="8" name="Title 7"/>
          <p:cNvSpPr>
            <a:spLocks noGrp="1"/>
          </p:cNvSpPr>
          <p:nvPr>
            <p:ph type="title"/>
          </p:nvPr>
        </p:nvSpPr>
        <p:spPr/>
        <p:txBody>
          <a:bodyPr/>
          <a:lstStyle/>
          <a:p>
            <a:r>
              <a:rPr lang="en-US"/>
              <a:t>Click to edit Master title style</a:t>
            </a:r>
          </a:p>
        </p:txBody>
      </p:sp>
      <p:sp>
        <p:nvSpPr>
          <p:cNvPr id="10" name="Content Placeholder 9"/>
          <p:cNvSpPr>
            <a:spLocks noGrp="1"/>
          </p:cNvSpPr>
          <p:nvPr>
            <p:ph sz="quarter" idx="13"/>
          </p:nvPr>
        </p:nvSpPr>
        <p:spPr>
          <a:xfrm>
            <a:off x="1524000" y="731520"/>
            <a:ext cx="8534400" cy="3474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12192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0" y="0"/>
            <a:ext cx="12192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Oval 9"/>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2710927" y="2172648"/>
            <a:ext cx="7955555" cy="2423346"/>
          </a:xfrm>
          <a:effectLst/>
        </p:spPr>
        <p:txBody>
          <a:bodyPr anchor="b"/>
          <a:lstStyle>
            <a:lvl1pPr algn="r">
              <a:defRPr sz="4600" b="1" cap="none" baseline="0"/>
            </a:lvl1pPr>
          </a:lstStyle>
          <a:p>
            <a:r>
              <a:rPr lang="en-US"/>
              <a:t>Click to edit Master title style</a:t>
            </a:r>
            <a:endParaRPr lang="en-US" dirty="0"/>
          </a:p>
        </p:txBody>
      </p:sp>
      <p:sp>
        <p:nvSpPr>
          <p:cNvPr id="3" name="Text Placeholder 2"/>
          <p:cNvSpPr>
            <a:spLocks noGrp="1"/>
          </p:cNvSpPr>
          <p:nvPr>
            <p:ph type="body" idx="1"/>
          </p:nvPr>
        </p:nvSpPr>
        <p:spPr>
          <a:xfrm>
            <a:off x="2696584" y="4607511"/>
            <a:ext cx="7960659"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82DC477-071F-488F-B7EC-931AD21B5812}" type="datetimeFigureOut">
              <a:rPr lang="en-US" smtClean="0"/>
              <a:t>2/16/2025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C95E75-EB2B-44DE-938C-C54E58CFF33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82DC477-071F-488F-B7EC-931AD21B5812}" type="datetimeFigureOut">
              <a:rPr lang="en-US" smtClean="0"/>
              <a:t>2/16/2025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C95E75-EB2B-44DE-938C-C54E58CFF33E}" type="slidenum">
              <a:rPr lang="en-US" smtClean="0"/>
              <a:t>‹#›</a:t>
            </a:fld>
            <a:endParaRPr lang="en-US"/>
          </a:p>
        </p:txBody>
      </p:sp>
      <p:sp>
        <p:nvSpPr>
          <p:cNvPr id="8" name="Title 7"/>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3"/>
          </p:nvPr>
        </p:nvSpPr>
        <p:spPr>
          <a:xfrm>
            <a:off x="1523999" y="731519"/>
            <a:ext cx="4462272" cy="3474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6193536" y="731520"/>
            <a:ext cx="4462272" cy="3474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24000" y="731520"/>
            <a:ext cx="4462272"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41929" y="1400327"/>
            <a:ext cx="4462272"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96403" y="731520"/>
            <a:ext cx="4462272"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a:t>Click to edit Master text styles</a:t>
            </a:r>
          </a:p>
        </p:txBody>
      </p:sp>
      <p:sp>
        <p:nvSpPr>
          <p:cNvPr id="6" name="Content Placeholder 5"/>
          <p:cNvSpPr>
            <a:spLocks noGrp="1"/>
          </p:cNvSpPr>
          <p:nvPr>
            <p:ph sz="quarter" idx="4"/>
          </p:nvPr>
        </p:nvSpPr>
        <p:spPr>
          <a:xfrm>
            <a:off x="6193367" y="1399032"/>
            <a:ext cx="4462272"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82DC477-071F-488F-B7EC-931AD21B5812}" type="datetimeFigureOut">
              <a:rPr lang="en-US" smtClean="0"/>
              <a:t>2/16/2025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C95E75-EB2B-44DE-938C-C54E58CFF33E}"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82DC477-071F-488F-B7EC-931AD21B5812}" type="datetimeFigureOut">
              <a:rPr lang="en-US" smtClean="0"/>
              <a:t>2/16/2025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C95E75-EB2B-44DE-938C-C54E58CFF33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2DC477-071F-488F-B7EC-931AD21B5812}" type="datetimeFigureOut">
              <a:rPr lang="en-US" smtClean="0"/>
              <a:t>2/16/2025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0C95E75-EB2B-44DE-938C-C54E58CFF33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8794" y="2209801"/>
            <a:ext cx="4848113" cy="1258493"/>
          </a:xfrm>
          <a:effectLst/>
        </p:spPr>
        <p:txBody>
          <a:bodyPr anchor="b">
            <a:noAutofit/>
          </a:bodyPr>
          <a:lstStyle>
            <a:lvl1pPr marL="228600" indent="-228600" algn="l">
              <a:defRPr sz="2800" b="1">
                <a:effectLst/>
              </a:defRPr>
            </a:lvl1pPr>
          </a:lstStyle>
          <a:p>
            <a:r>
              <a:rPr lang="en-US"/>
              <a:t>Click to edit Master title style</a:t>
            </a:r>
            <a:endParaRPr lang="en-US" dirty="0"/>
          </a:p>
        </p:txBody>
      </p:sp>
      <p:sp>
        <p:nvSpPr>
          <p:cNvPr id="3" name="Content Placeholder 2"/>
          <p:cNvSpPr>
            <a:spLocks noGrp="1"/>
          </p:cNvSpPr>
          <p:nvPr>
            <p:ph idx="1"/>
          </p:nvPr>
        </p:nvSpPr>
        <p:spPr>
          <a:xfrm>
            <a:off x="6124688" y="731520"/>
            <a:ext cx="5356113"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34354" y="3497802"/>
            <a:ext cx="4518213"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2DC477-071F-488F-B7EC-931AD21B5812}" type="datetimeFigureOut">
              <a:rPr lang="en-US" smtClean="0"/>
              <a:t>2/16/2025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C95E75-EB2B-44DE-938C-C54E58CFF33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12192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0" y="0"/>
            <a:ext cx="12192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Rectangle 9"/>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 name="Oval 10"/>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Picture Placeholder 2"/>
          <p:cNvSpPr>
            <a:spLocks noGrp="1"/>
          </p:cNvSpPr>
          <p:nvPr>
            <p:ph type="pic" idx="1"/>
          </p:nvPr>
        </p:nvSpPr>
        <p:spPr>
          <a:xfrm>
            <a:off x="5966900" y="1143000"/>
            <a:ext cx="54864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170516" y="1010486"/>
            <a:ext cx="4925485"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2DC477-071F-488F-B7EC-931AD21B5812}" type="datetimeFigureOut">
              <a:rPr lang="en-US" smtClean="0"/>
              <a:t>2/16/2025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C95E75-EB2B-44DE-938C-C54E58CFF33E}" type="slidenum">
              <a:rPr lang="en-US" smtClean="0"/>
              <a:t>‹#›</a:t>
            </a:fld>
            <a:endParaRPr lang="en-US"/>
          </a:p>
        </p:txBody>
      </p:sp>
      <p:sp>
        <p:nvSpPr>
          <p:cNvPr id="2" name="Title 1"/>
          <p:cNvSpPr>
            <a:spLocks noGrp="1"/>
          </p:cNvSpPr>
          <p:nvPr>
            <p:ph type="title"/>
          </p:nvPr>
        </p:nvSpPr>
        <p:spPr>
          <a:xfrm>
            <a:off x="969691" y="4464421"/>
            <a:ext cx="8511384" cy="1143000"/>
          </a:xfrm>
        </p:spPr>
        <p:txBody>
          <a:bodyPr anchor="b">
            <a:noAutofit/>
          </a:bodyPr>
          <a:lstStyle>
            <a:lvl1pPr algn="l">
              <a:defRPr sz="4600" b="1"/>
            </a:lvl1pPr>
          </a:lstStyle>
          <a:p>
            <a:r>
              <a:rPr lang="en-US"/>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12192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0" y="0"/>
            <a:ext cx="12192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0" y="3768304"/>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Oval 9"/>
          <p:cNvSpPr/>
          <p:nvPr/>
        </p:nvSpPr>
        <p:spPr>
          <a:xfrm>
            <a:off x="0" y="1600200"/>
            <a:ext cx="12192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Placeholder 1"/>
          <p:cNvSpPr>
            <a:spLocks noGrp="1"/>
          </p:cNvSpPr>
          <p:nvPr>
            <p:ph type="title"/>
          </p:nvPr>
        </p:nvSpPr>
        <p:spPr>
          <a:xfrm>
            <a:off x="2391053" y="4372168"/>
            <a:ext cx="8683348" cy="1143000"/>
          </a:xfrm>
          <a:prstGeom prst="rect">
            <a:avLst/>
          </a:prstGeom>
          <a:effectLst/>
        </p:spPr>
        <p:txBody>
          <a:bodyPr vert="horz" lIns="91440" tIns="45720" rIns="91440" bIns="45720" rtlCol="0" anchor="t"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1524000" y="732260"/>
            <a:ext cx="8534400" cy="34747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00" y="6172201"/>
            <a:ext cx="33528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682DC477-071F-488F-B7EC-931AD21B5812}" type="datetimeFigureOut">
              <a:rPr lang="en-US" smtClean="0"/>
              <a:t>2/16/2025</a:t>
            </a:fld>
            <a:endParaRPr lang="en-US"/>
          </a:p>
        </p:txBody>
      </p:sp>
      <p:sp>
        <p:nvSpPr>
          <p:cNvPr id="5" name="Footer Placeholder 4"/>
          <p:cNvSpPr>
            <a:spLocks noGrp="1"/>
          </p:cNvSpPr>
          <p:nvPr>
            <p:ph type="ftr" sz="quarter" idx="3"/>
          </p:nvPr>
        </p:nvSpPr>
        <p:spPr>
          <a:xfrm>
            <a:off x="609600" y="6172201"/>
            <a:ext cx="44704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5080000" y="6172201"/>
            <a:ext cx="24384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D0C95E75-EB2B-44DE-938C-C54E58CFF33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studylight.org/desk/?q=tit%202:4&amp;t1=en_kjv&amp;sr=1" TargetMode="External"/><Relationship Id="rId2" Type="http://schemas.openxmlformats.org/officeDocument/2006/relationships/hyperlink" Target="http://www.studylight.org/desk/?q=tit%202:3&amp;t1=en_kjv&amp;sr=1"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studylight.org/desk/?q=ps%2071:17&amp;t1=en_nas&amp;sr=1" TargetMode="External"/><Relationship Id="rId2" Type="http://schemas.openxmlformats.org/officeDocument/2006/relationships/hyperlink" Target="http://www.studylight.org/desk/?q=ps%2071:5&amp;t1=en_nas&amp;sr=1"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tudylight.org/desk/?query=mt+10:32&amp;t=kjv&amp;sr=1&amp;l=en"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hyperlink" Target="http://studylight.org/desk/?query=mt+10:33&amp;t=kjv&amp;sr=1&amp;l=en" TargetMode="External"/></Relationships>
</file>

<file path=ppt/slides/_rels/slide3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studylight.org/desk/?q=mr%2010:13&amp;t1=en_nas&amp;sr=1"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studylight.org/desk/?q=mr%2010:14&amp;t1=en_nas&amp;sr=1"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studylight.org/desk/?q=mt%207:10&amp;t1=en_kjv&amp;sr=1" TargetMode="External"/><Relationship Id="rId2" Type="http://schemas.openxmlformats.org/officeDocument/2006/relationships/hyperlink" Target="http://www.studylight.org/desk/?q=mt%207:9&amp;t1=en_kjv&amp;sr=1"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studylight.org/desk/?q=mt%207:11&amp;t1=en_kjv&amp;sr=1"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169DFA4-3FBE-253D-A701-983297FECDDF}"/>
              </a:ext>
            </a:extLst>
          </p:cNvPr>
          <p:cNvPicPr>
            <a:picLocks noChangeAspect="1"/>
          </p:cNvPicPr>
          <p:nvPr/>
        </p:nvPicPr>
        <p:blipFill>
          <a:blip r:embed="rId3"/>
          <a:stretch>
            <a:fillRect/>
          </a:stretch>
        </p:blipFill>
        <p:spPr>
          <a:xfrm>
            <a:off x="0" y="0"/>
            <a:ext cx="12191999" cy="6858000"/>
          </a:xfrm>
          <a:prstGeom prst="rect">
            <a:avLst/>
          </a:prstGeom>
        </p:spPr>
      </p:pic>
      <p:sp>
        <p:nvSpPr>
          <p:cNvPr id="3" name="Subtitle 2"/>
          <p:cNvSpPr>
            <a:spLocks noGrp="1"/>
          </p:cNvSpPr>
          <p:nvPr>
            <p:ph type="subTitle" idx="1"/>
          </p:nvPr>
        </p:nvSpPr>
        <p:spPr>
          <a:xfrm>
            <a:off x="0" y="5562600"/>
            <a:ext cx="12192000" cy="1219200"/>
          </a:xfrm>
        </p:spPr>
        <p:txBody>
          <a:bodyPr>
            <a:noAutofit/>
          </a:bodyPr>
          <a:lstStyle/>
          <a:p>
            <a:pPr algn="ctr" defTabSz="457200">
              <a:spcBef>
                <a:spcPts val="0"/>
              </a:spcBef>
              <a:spcAft>
                <a:spcPts val="0"/>
              </a:spcAft>
              <a:buClrTx/>
              <a:buSzTx/>
              <a:defRPr/>
            </a:pPr>
            <a:r>
              <a:rPr lang="en-US" sz="8000" b="1" dirty="0">
                <a:solidFill>
                  <a:srgbClr val="A50021"/>
                </a:solidFill>
                <a:effectLst>
                  <a:outerShdw blurRad="38100" dist="38100" dir="2700000" algn="tl">
                    <a:srgbClr val="000000">
                      <a:alpha val="43137"/>
                    </a:srgbClr>
                  </a:outerShdw>
                </a:effectLst>
                <a:latin typeface="Segoe Script" panose="030B0504020000000003" pitchFamily="66" charset="0"/>
              </a:rPr>
              <a:t>Proverbs 22:6 </a:t>
            </a:r>
          </a:p>
        </p:txBody>
      </p:sp>
      <p:sp>
        <p:nvSpPr>
          <p:cNvPr id="2" name="Title 1"/>
          <p:cNvSpPr>
            <a:spLocks noGrp="1"/>
          </p:cNvSpPr>
          <p:nvPr>
            <p:ph type="ctrTitle"/>
          </p:nvPr>
        </p:nvSpPr>
        <p:spPr>
          <a:xfrm>
            <a:off x="0" y="0"/>
            <a:ext cx="12192000" cy="2438400"/>
          </a:xfrm>
        </p:spPr>
        <p:txBody>
          <a:bodyPr/>
          <a:lstStyle/>
          <a:p>
            <a:pPr marL="182880" indent="0" algn="ctr">
              <a:buNone/>
            </a:pPr>
            <a:r>
              <a:rPr lang="en-US" sz="10000" i="1" dirty="0">
                <a:ln>
                  <a:solidFill>
                    <a:prstClr val="black">
                      <a:lumMod val="75000"/>
                      <a:lumOff val="25000"/>
                      <a:alpha val="10000"/>
                    </a:prstClr>
                  </a:solidFill>
                </a:ln>
                <a:solidFill>
                  <a:srgbClr val="FFFF00"/>
                </a:solidFill>
                <a:effectLst>
                  <a:outerShdw blurRad="38100" dist="38100" dir="2700000" algn="tl">
                    <a:srgbClr val="000000">
                      <a:alpha val="43137"/>
                    </a:srgbClr>
                  </a:outerShdw>
                  <a:reflection blurRad="6350" stA="55000" endA="300" endPos="45500" dir="5400000" sy="-100000" algn="bl" rotWithShape="0"/>
                </a:effectLst>
                <a:latin typeface="Calisto MT" panose="02040603050505030304"/>
              </a:rPr>
              <a:t>Teaching and Training</a:t>
            </a:r>
          </a:p>
        </p:txBody>
      </p:sp>
      <p:sp>
        <p:nvSpPr>
          <p:cNvPr id="6" name="Title 1">
            <a:extLst>
              <a:ext uri="{FF2B5EF4-FFF2-40B4-BE49-F238E27FC236}">
                <a16:creationId xmlns:a16="http://schemas.microsoft.com/office/drawing/2014/main" id="{BC347FB9-7B48-9AD2-4072-CCD12D5159B7}"/>
              </a:ext>
            </a:extLst>
          </p:cNvPr>
          <p:cNvSpPr txBox="1">
            <a:spLocks/>
          </p:cNvSpPr>
          <p:nvPr/>
        </p:nvSpPr>
        <p:spPr>
          <a:xfrm>
            <a:off x="-1" y="3657600"/>
            <a:ext cx="12192000" cy="5562600"/>
          </a:xfrm>
          <a:prstGeom prst="rect">
            <a:avLst/>
          </a:prstGeom>
          <a:effectLst/>
        </p:spPr>
        <p:txBody>
          <a:bodyPr vert="horz" lIns="91440" tIns="45720" rIns="91440" bIns="45720" rtlCol="0" anchor="t" anchorCtr="0">
            <a:noAutofit/>
          </a:bodyPr>
          <a:lstStyle>
            <a:lvl1pPr marL="640080" indent="-457200" algn="l" defTabSz="914400" rtl="0" eaLnBrk="1" latinLnBrk="0" hangingPunct="1">
              <a:spcBef>
                <a:spcPct val="0"/>
              </a:spcBef>
              <a:buClr>
                <a:schemeClr val="accent6">
                  <a:lumMod val="75000"/>
                </a:schemeClr>
              </a:buClr>
              <a:buSzPct val="128000"/>
              <a:buFont typeface="Georgia" pitchFamily="18" charset="0"/>
              <a:buChar char="*"/>
              <a:defRPr sz="54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182880" indent="0" algn="ctr">
              <a:buFont typeface="Georgia" pitchFamily="18" charset="0"/>
              <a:buNone/>
            </a:pPr>
            <a:r>
              <a:rPr lang="en-US" sz="10000" i="1" dirty="0">
                <a:ln>
                  <a:solidFill>
                    <a:prstClr val="black">
                      <a:lumMod val="75000"/>
                      <a:lumOff val="25000"/>
                      <a:alpha val="10000"/>
                    </a:prstClr>
                  </a:solidFill>
                </a:ln>
                <a:solidFill>
                  <a:srgbClr val="FFFF00"/>
                </a:solidFill>
                <a:effectLst>
                  <a:outerShdw blurRad="38100" dist="38100" dir="2700000" algn="tl">
                    <a:srgbClr val="000000">
                      <a:alpha val="43137"/>
                    </a:srgbClr>
                  </a:outerShdw>
                  <a:reflection blurRad="6350" stA="55000" endA="300" endPos="45500" dir="5400000" sy="-100000" algn="bl" rotWithShape="0"/>
                </a:effectLst>
                <a:latin typeface="Calisto MT" panose="02040603050505030304"/>
              </a:rPr>
              <a:t>Our Youth</a:t>
            </a:r>
          </a:p>
        </p:txBody>
      </p:sp>
    </p:spTree>
    <p:extLst>
      <p:ext uri="{BB962C8B-B14F-4D97-AF65-F5344CB8AC3E}">
        <p14:creationId xmlns:p14="http://schemas.microsoft.com/office/powerpoint/2010/main" val="7861198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0" y="2895600"/>
            <a:ext cx="12192000" cy="3962400"/>
          </a:xfrm>
        </p:spPr>
        <p:txBody>
          <a:bodyPr>
            <a:noAutofit/>
          </a:bodyPr>
          <a:lstStyle/>
          <a:p>
            <a:pPr marL="228600" marR="0" lvl="0" indent="-182880" algn="l" defTabSz="914400" rtl="0" eaLnBrk="1" fontAlgn="auto" latinLnBrk="0" hangingPunct="1">
              <a:lnSpc>
                <a:spcPct val="80000"/>
              </a:lnSpc>
              <a:spcBef>
                <a:spcPct val="20000"/>
              </a:spcBef>
              <a:spcAft>
                <a:spcPts val="300"/>
              </a:spcAft>
              <a:buClr>
                <a:srgbClr val="C00000"/>
              </a:buClr>
              <a:buSzPct val="130000"/>
              <a:buFont typeface="Wingdings" pitchFamily="2" charset="2"/>
              <a:buChar char="Ø"/>
              <a:tabLst/>
              <a:defRPr/>
            </a:pPr>
            <a:r>
              <a:rPr kumimoji="0" lang="nb-NO" sz="7200" b="1" i="1" u="none" strike="noStrike" kern="1200" cap="none" spc="0" normalizeH="0" baseline="0" noProof="0" dirty="0">
                <a:ln>
                  <a:noFill/>
                </a:ln>
                <a:solidFill>
                  <a:prstClr val="black">
                    <a:lumMod val="75000"/>
                    <a:lumOff val="25000"/>
                  </a:prstClr>
                </a:solidFill>
                <a:effectLst>
                  <a:outerShdw blurRad="38100" dist="38100" dir="2700000" algn="tl">
                    <a:srgbClr val="000000">
                      <a:alpha val="43137"/>
                    </a:srgbClr>
                  </a:outerShdw>
                </a:effectLst>
                <a:uLnTx/>
                <a:uFillTx/>
                <a:latin typeface="Trebuchet MS"/>
                <a:ea typeface="+mn-ea"/>
                <a:cs typeface="+mn-cs"/>
              </a:rPr>
              <a:t>Psalms‬ ‭78‬:‭1‬-‭8 (NLT)‬‬‬</a:t>
            </a:r>
          </a:p>
          <a:p>
            <a:pPr marL="228600" marR="0" lvl="0" indent="-182880" algn="l" defTabSz="914400" rtl="0" eaLnBrk="1" fontAlgn="auto" latinLnBrk="0" hangingPunct="1">
              <a:lnSpc>
                <a:spcPct val="80000"/>
              </a:lnSpc>
              <a:spcBef>
                <a:spcPct val="20000"/>
              </a:spcBef>
              <a:spcAft>
                <a:spcPts val="300"/>
              </a:spcAft>
              <a:buClr>
                <a:srgbClr val="C00000"/>
              </a:buClr>
              <a:buSzPct val="130000"/>
              <a:buFont typeface="Wingdings" pitchFamily="2" charset="2"/>
              <a:buChar char="Ø"/>
              <a:tabLst/>
              <a:defRPr/>
            </a:pPr>
            <a:r>
              <a:rPr kumimoji="0" lang="nb-NO" sz="7200" b="1" i="1" u="none" strike="noStrike" kern="1200" cap="none" spc="0" normalizeH="0" baseline="0" noProof="0" dirty="0">
                <a:ln>
                  <a:noFill/>
                </a:ln>
                <a:solidFill>
                  <a:prstClr val="black">
                    <a:lumMod val="75000"/>
                    <a:lumOff val="25000"/>
                  </a:prstClr>
                </a:solidFill>
                <a:effectLst>
                  <a:outerShdw blurRad="38100" dist="38100" dir="2700000" algn="tl">
                    <a:srgbClr val="000000">
                      <a:alpha val="43137"/>
                    </a:srgbClr>
                  </a:outerShdw>
                </a:effectLst>
                <a:uLnTx/>
                <a:uFillTx/>
                <a:latin typeface="Trebuchet MS"/>
                <a:ea typeface="+mn-ea"/>
                <a:cs typeface="+mn-cs"/>
              </a:rPr>
              <a:t>Ephesians 6:4 (KJV) </a:t>
            </a:r>
          </a:p>
          <a:p>
            <a:pPr marL="228600" marR="0" lvl="0" indent="-182880" algn="l" defTabSz="914400" rtl="0" eaLnBrk="1" fontAlgn="auto" latinLnBrk="0" hangingPunct="1">
              <a:lnSpc>
                <a:spcPct val="80000"/>
              </a:lnSpc>
              <a:spcBef>
                <a:spcPct val="20000"/>
              </a:spcBef>
              <a:spcAft>
                <a:spcPts val="300"/>
              </a:spcAft>
              <a:buClr>
                <a:srgbClr val="C00000"/>
              </a:buClr>
              <a:buSzPct val="130000"/>
              <a:buFont typeface="Wingdings" pitchFamily="2" charset="2"/>
              <a:buChar char="Ø"/>
              <a:tabLst/>
              <a:defRPr/>
            </a:pPr>
            <a:r>
              <a:rPr kumimoji="0" lang="nb-NO" sz="7200" b="1" i="1" u="none" strike="noStrike" kern="1200" cap="none" spc="0" normalizeH="0" baseline="0" noProof="0" dirty="0">
                <a:ln>
                  <a:noFill/>
                </a:ln>
                <a:solidFill>
                  <a:prstClr val="black">
                    <a:lumMod val="75000"/>
                    <a:lumOff val="25000"/>
                  </a:prstClr>
                </a:solidFill>
                <a:effectLst>
                  <a:outerShdw blurRad="38100" dist="38100" dir="2700000" algn="tl">
                    <a:srgbClr val="000000">
                      <a:alpha val="43137"/>
                    </a:srgbClr>
                  </a:outerShdw>
                </a:effectLst>
                <a:uLnTx/>
                <a:uFillTx/>
                <a:latin typeface="Trebuchet MS"/>
                <a:ea typeface="+mn-ea"/>
                <a:cs typeface="+mn-cs"/>
              </a:rPr>
              <a:t>Deuteronomy 4:9 (NKJV)</a:t>
            </a:r>
          </a:p>
        </p:txBody>
      </p:sp>
      <p:sp>
        <p:nvSpPr>
          <p:cNvPr id="4" name="Title 3"/>
          <p:cNvSpPr>
            <a:spLocks noGrp="1"/>
          </p:cNvSpPr>
          <p:nvPr>
            <p:ph type="title"/>
          </p:nvPr>
        </p:nvSpPr>
        <p:spPr>
          <a:xfrm>
            <a:off x="0" y="0"/>
            <a:ext cx="12192000" cy="2590800"/>
          </a:xfrm>
        </p:spPr>
        <p:txBody>
          <a:bodyPr/>
          <a:lstStyle/>
          <a:p>
            <a:pPr marL="0" indent="0" algn="l">
              <a:buNone/>
            </a:pPr>
            <a:r>
              <a:rPr lang="en-US" sz="8000" i="1" cap="all" dirty="0">
                <a:solidFill>
                  <a:srgbClr val="A50021"/>
                </a:solidFill>
                <a:effectLst>
                  <a:outerShdw blurRad="38100" dist="38100" dir="2700000" algn="tl">
                    <a:srgbClr val="000000">
                      <a:alpha val="43137"/>
                    </a:srgbClr>
                  </a:outerShdw>
                  <a:reflection blurRad="12700" stA="48000" endA="300" endPos="55000" dir="5400000" sy="-90000" algn="bl" rotWithShape="0"/>
                </a:effectLst>
                <a:latin typeface="Franklin Gothic Medium"/>
              </a:rPr>
              <a:t>Point #2: Teaching Them to Love the Bible</a:t>
            </a:r>
          </a:p>
        </p:txBody>
      </p:sp>
    </p:spTree>
    <p:extLst>
      <p:ext uri="{BB962C8B-B14F-4D97-AF65-F5344CB8AC3E}">
        <p14:creationId xmlns:p14="http://schemas.microsoft.com/office/powerpoint/2010/main" val="88468407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afterEffect">
                                  <p:stCondLst>
                                    <p:cond delay="500"/>
                                  </p:stCondLst>
                                  <p:childTnLst>
                                    <p:animEffect transition="out" filter="fade">
                                      <p:cBhvr>
                                        <p:cTn id="6" dur="1000" tmFilter="0, 0; .2, .5; .8, .5; 1, 0"/>
                                        <p:tgtEl>
                                          <p:spTgt spid="4"/>
                                        </p:tgtEl>
                                      </p:cBhvr>
                                    </p:animEffect>
                                    <p:animScale>
                                      <p:cBhvr>
                                        <p:cTn id="7" dur="500" autoRev="1" fill="hold"/>
                                        <p:tgtEl>
                                          <p:spTgt spid="4"/>
                                        </p:tgtEl>
                                      </p:cBhvr>
                                      <p:by x="105000" y="105000"/>
                                    </p:animScale>
                                  </p:childTnLst>
                                </p:cTn>
                              </p:par>
                            </p:childTnLst>
                          </p:cTn>
                        </p:par>
                        <p:par>
                          <p:cTn id="8" fill="hold">
                            <p:stCondLst>
                              <p:cond delay="1500"/>
                            </p:stCondLst>
                            <p:childTnLst>
                              <p:par>
                                <p:cTn id="9" presetID="26" presetClass="emph" presetSubtype="0" fill="hold" grpId="1" nodeType="afterEffect">
                                  <p:stCondLst>
                                    <p:cond delay="500"/>
                                  </p:stCondLst>
                                  <p:childTnLst>
                                    <p:animEffect transition="out" filter="fade">
                                      <p:cBhvr>
                                        <p:cTn id="10" dur="1000" tmFilter="0, 0; .2, .5; .8, .5; 1, 0"/>
                                        <p:tgtEl>
                                          <p:spTgt spid="4"/>
                                        </p:tgtEl>
                                      </p:cBhvr>
                                    </p:animEffect>
                                    <p:animScale>
                                      <p:cBhvr>
                                        <p:cTn id="11" dur="500" autoRev="1" fill="hold"/>
                                        <p:tgtEl>
                                          <p:spTgt spid="4"/>
                                        </p:tgtEl>
                                      </p:cBhvr>
                                      <p:by x="105000" y="105000"/>
                                    </p:animScale>
                                  </p:childTnLst>
                                </p:cTn>
                              </p:par>
                            </p:childTnLst>
                          </p:cTn>
                        </p:par>
                        <p:par>
                          <p:cTn id="12" fill="hold">
                            <p:stCondLst>
                              <p:cond delay="3000"/>
                            </p:stCondLst>
                            <p:childTnLst>
                              <p:par>
                                <p:cTn id="13" presetID="26" presetClass="emph" presetSubtype="0" fill="hold" grpId="2" nodeType="afterEffect">
                                  <p:stCondLst>
                                    <p:cond delay="500"/>
                                  </p:stCondLst>
                                  <p:childTnLst>
                                    <p:animEffect transition="out" filter="fade">
                                      <p:cBhvr>
                                        <p:cTn id="14" dur="1000" tmFilter="0, 0; .2, .5; .8, .5; 1, 0"/>
                                        <p:tgtEl>
                                          <p:spTgt spid="4"/>
                                        </p:tgtEl>
                                      </p:cBhvr>
                                    </p:animEffect>
                                    <p:animScale>
                                      <p:cBhvr>
                                        <p:cTn id="15" dur="500" autoRev="1" fill="hold"/>
                                        <p:tgtEl>
                                          <p:spTgt spid="4"/>
                                        </p:tgtEl>
                                      </p:cBhvr>
                                      <p:by x="105000" y="105000"/>
                                    </p:animScale>
                                  </p:childTnLst>
                                </p:cTn>
                              </p:par>
                            </p:childTnLst>
                          </p:cTn>
                        </p:par>
                        <p:par>
                          <p:cTn id="16" fill="hold">
                            <p:stCondLst>
                              <p:cond delay="4500"/>
                            </p:stCondLst>
                            <p:childTnLst>
                              <p:par>
                                <p:cTn id="17" presetID="26" presetClass="emph" presetSubtype="0" fill="hold" grpId="3" nodeType="afterEffect">
                                  <p:stCondLst>
                                    <p:cond delay="500"/>
                                  </p:stCondLst>
                                  <p:childTnLst>
                                    <p:animEffect transition="out" filter="fade">
                                      <p:cBhvr>
                                        <p:cTn id="18" dur="1000" tmFilter="0, 0; .2, .5; .8, .5; 1, 0"/>
                                        <p:tgtEl>
                                          <p:spTgt spid="4"/>
                                        </p:tgtEl>
                                      </p:cBhvr>
                                    </p:animEffect>
                                    <p:animScale>
                                      <p:cBhvr>
                                        <p:cTn id="19" dur="500" autoRev="1" fill="hold"/>
                                        <p:tgtEl>
                                          <p:spTgt spid="4"/>
                                        </p:tgtEl>
                                      </p:cBhvr>
                                      <p:by x="105000" y="105000"/>
                                    </p:animScale>
                                  </p:childTnLst>
                                </p:cTn>
                              </p:par>
                            </p:childTnLst>
                          </p:cTn>
                        </p:par>
                        <p:par>
                          <p:cTn id="20" fill="hold">
                            <p:stCondLst>
                              <p:cond delay="6000"/>
                            </p:stCondLst>
                            <p:childTnLst>
                              <p:par>
                                <p:cTn id="21" presetID="26" presetClass="emph" presetSubtype="0" fill="hold" grpId="4" nodeType="afterEffect">
                                  <p:stCondLst>
                                    <p:cond delay="750"/>
                                  </p:stCondLst>
                                  <p:childTnLst>
                                    <p:animEffect transition="out" filter="fade">
                                      <p:cBhvr>
                                        <p:cTn id="22" dur="1000" tmFilter="0, 0; .2, .5; .8, .5; 1, 0"/>
                                        <p:tgtEl>
                                          <p:spTgt spid="4"/>
                                        </p:tgtEl>
                                      </p:cBhvr>
                                    </p:animEffect>
                                    <p:animScale>
                                      <p:cBhvr>
                                        <p:cTn id="23" dur="500" autoRev="1" fill="hold"/>
                                        <p:tgtEl>
                                          <p:spTgt spid="4"/>
                                        </p:tgtEl>
                                      </p:cBhvr>
                                      <p:by x="105000" y="105000"/>
                                    </p:animScale>
                                  </p:childTnLst>
                                </p:cTn>
                              </p:par>
                            </p:childTnLst>
                          </p:cTn>
                        </p:par>
                        <p:par>
                          <p:cTn id="24" fill="hold">
                            <p:stCondLst>
                              <p:cond delay="7750"/>
                            </p:stCondLst>
                            <p:childTnLst>
                              <p:par>
                                <p:cTn id="25" presetID="26" presetClass="emph" presetSubtype="0" fill="hold" grpId="5" nodeType="afterEffect">
                                  <p:stCondLst>
                                    <p:cond delay="750"/>
                                  </p:stCondLst>
                                  <p:childTnLst>
                                    <p:animEffect transition="out" filter="fade">
                                      <p:cBhvr>
                                        <p:cTn id="26" dur="1000" tmFilter="0, 0; .2, .5; .8, .5; 1, 0"/>
                                        <p:tgtEl>
                                          <p:spTgt spid="4"/>
                                        </p:tgtEl>
                                      </p:cBhvr>
                                    </p:animEffect>
                                    <p:animScale>
                                      <p:cBhvr>
                                        <p:cTn id="27" dur="500" autoRev="1" fill="hold"/>
                                        <p:tgtEl>
                                          <p:spTgt spid="4"/>
                                        </p:tgtEl>
                                      </p:cBhvr>
                                      <p:by x="105000" y="105000"/>
                                    </p:animScale>
                                  </p:childTnLst>
                                </p:cTn>
                              </p:par>
                            </p:childTnLst>
                          </p:cTn>
                        </p:par>
                        <p:par>
                          <p:cTn id="28" fill="hold">
                            <p:stCondLst>
                              <p:cond delay="9500"/>
                            </p:stCondLst>
                            <p:childTnLst>
                              <p:par>
                                <p:cTn id="29" presetID="26" presetClass="emph" presetSubtype="0" fill="hold" grpId="6" nodeType="afterEffect">
                                  <p:stCondLst>
                                    <p:cond delay="750"/>
                                  </p:stCondLst>
                                  <p:childTnLst>
                                    <p:animEffect transition="out" filter="fade">
                                      <p:cBhvr>
                                        <p:cTn id="30" dur="1000" tmFilter="0, 0; .2, .5; .8, .5; 1, 0"/>
                                        <p:tgtEl>
                                          <p:spTgt spid="4"/>
                                        </p:tgtEl>
                                      </p:cBhvr>
                                    </p:animEffect>
                                    <p:animScale>
                                      <p:cBhvr>
                                        <p:cTn id="31" dur="500" autoRev="1" fill="hold"/>
                                        <p:tgtEl>
                                          <p:spTgt spid="4"/>
                                        </p:tgtEl>
                                      </p:cBhvr>
                                      <p:by x="105000" y="105000"/>
                                    </p:animScale>
                                  </p:childTnLst>
                                </p:cTn>
                              </p:par>
                            </p:childTnLst>
                          </p:cTn>
                        </p:par>
                        <p:par>
                          <p:cTn id="32" fill="hold">
                            <p:stCondLst>
                              <p:cond delay="11250"/>
                            </p:stCondLst>
                            <p:childTnLst>
                              <p:par>
                                <p:cTn id="33" presetID="26" presetClass="emph" presetSubtype="0" fill="hold" grpId="7" nodeType="afterEffect">
                                  <p:stCondLst>
                                    <p:cond delay="1000"/>
                                  </p:stCondLst>
                                  <p:childTnLst>
                                    <p:animEffect transition="out" filter="fade">
                                      <p:cBhvr>
                                        <p:cTn id="34" dur="1000" tmFilter="0, 0; .2, .5; .8, .5; 1, 0"/>
                                        <p:tgtEl>
                                          <p:spTgt spid="4"/>
                                        </p:tgtEl>
                                      </p:cBhvr>
                                    </p:animEffect>
                                    <p:animScale>
                                      <p:cBhvr>
                                        <p:cTn id="35" dur="500" autoRev="1" fill="hold"/>
                                        <p:tgtEl>
                                          <p:spTgt spid="4"/>
                                        </p:tgtEl>
                                      </p:cBhvr>
                                      <p:by x="105000" y="105000"/>
                                    </p:animScale>
                                  </p:childTnLst>
                                </p:cTn>
                              </p:par>
                            </p:childTnLst>
                          </p:cTn>
                        </p:par>
                        <p:par>
                          <p:cTn id="36" fill="hold">
                            <p:stCondLst>
                              <p:cond delay="13250"/>
                            </p:stCondLst>
                            <p:childTnLst>
                              <p:par>
                                <p:cTn id="37" presetID="26" presetClass="emph" presetSubtype="0" fill="hold" grpId="8" nodeType="afterEffect">
                                  <p:stCondLst>
                                    <p:cond delay="1000"/>
                                  </p:stCondLst>
                                  <p:childTnLst>
                                    <p:animEffect transition="out" filter="fade">
                                      <p:cBhvr>
                                        <p:cTn id="38" dur="1000" tmFilter="0, 0; .2, .5; .8, .5; 1, 0"/>
                                        <p:tgtEl>
                                          <p:spTgt spid="4"/>
                                        </p:tgtEl>
                                      </p:cBhvr>
                                    </p:animEffect>
                                    <p:animScale>
                                      <p:cBhvr>
                                        <p:cTn id="39" dur="500" autoRev="1" fill="hold"/>
                                        <p:tgtEl>
                                          <p:spTgt spid="4"/>
                                        </p:tgtEl>
                                      </p:cBhvr>
                                      <p:by x="105000" y="105000"/>
                                    </p:animScale>
                                  </p:childTnLst>
                                </p:cTn>
                              </p:par>
                            </p:childTnLst>
                          </p:cTn>
                        </p:par>
                        <p:par>
                          <p:cTn id="40" fill="hold">
                            <p:stCondLst>
                              <p:cond delay="15250"/>
                            </p:stCondLst>
                            <p:childTnLst>
                              <p:par>
                                <p:cTn id="41" presetID="26" presetClass="emph" presetSubtype="0" fill="hold" grpId="9" nodeType="afterEffect">
                                  <p:stCondLst>
                                    <p:cond delay="0"/>
                                  </p:stCondLst>
                                  <p:childTnLst>
                                    <p:animEffect transition="out" filter="fade">
                                      <p:cBhvr>
                                        <p:cTn id="42" dur="1000" tmFilter="0, 0; .2, .5; .8, .5; 1, 0"/>
                                        <p:tgtEl>
                                          <p:spTgt spid="4"/>
                                        </p:tgtEl>
                                      </p:cBhvr>
                                    </p:animEffect>
                                    <p:animScale>
                                      <p:cBhvr>
                                        <p:cTn id="43" dur="500" autoRev="1" fill="hold"/>
                                        <p:tgtEl>
                                          <p:spTgt spid="4"/>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4" grpId="2"/>
      <p:bldP spid="4" grpId="3"/>
      <p:bldP spid="4" grpId="4"/>
      <p:bldP spid="4" grpId="5"/>
      <p:bldP spid="4" grpId="6"/>
      <p:bldP spid="4" grpId="7"/>
      <p:bldP spid="4" grpId="8"/>
      <p:bldP spid="4" grpId="9"/>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9E505B-1A57-75F7-8504-DD26445EC4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FB16AF-2185-61BA-1A50-A8606D0BA8E6}"/>
              </a:ext>
            </a:extLst>
          </p:cNvPr>
          <p:cNvSpPr>
            <a:spLocks noGrp="1"/>
          </p:cNvSpPr>
          <p:nvPr>
            <p:ph type="title"/>
          </p:nvPr>
        </p:nvSpPr>
        <p:spPr>
          <a:xfrm>
            <a:off x="0" y="3810"/>
            <a:ext cx="12192000" cy="1215390"/>
          </a:xfrm>
        </p:spPr>
        <p:txBody>
          <a:bodyPr>
            <a:noAutofit/>
          </a:bodyPr>
          <a:lstStyle/>
          <a:p>
            <a:pPr marL="0" indent="0" algn="ctr">
              <a:buNone/>
            </a:pPr>
            <a:r>
              <a:rPr lang="en-US" sz="8000" i="1" dirty="0">
                <a:solidFill>
                  <a:srgbClr val="A31D6A"/>
                </a:solidFill>
                <a:effectLst>
                  <a:outerShdw blurRad="38100" dist="38100" dir="2700000" algn="tl">
                    <a:srgbClr val="000000">
                      <a:alpha val="43137"/>
                    </a:srgbClr>
                  </a:outerShdw>
                </a:effectLst>
              </a:rPr>
              <a:t>Psalms‬ ‭78‬:‭1‬-‭8 (NLT)‬‬‬</a:t>
            </a:r>
          </a:p>
        </p:txBody>
      </p:sp>
      <p:sp>
        <p:nvSpPr>
          <p:cNvPr id="3" name="Content Placeholder 2">
            <a:extLst>
              <a:ext uri="{FF2B5EF4-FFF2-40B4-BE49-F238E27FC236}">
                <a16:creationId xmlns:a16="http://schemas.microsoft.com/office/drawing/2014/main" id="{75213C2F-91DD-CE1D-D9D2-E7ED499F1FBB}"/>
              </a:ext>
            </a:extLst>
          </p:cNvPr>
          <p:cNvSpPr>
            <a:spLocks noGrp="1"/>
          </p:cNvSpPr>
          <p:nvPr>
            <p:ph sz="quarter" idx="13"/>
          </p:nvPr>
        </p:nvSpPr>
        <p:spPr>
          <a:xfrm>
            <a:off x="0" y="1066800"/>
            <a:ext cx="12192000" cy="5791200"/>
          </a:xfrm>
        </p:spPr>
        <p:txBody>
          <a:bodyPr>
            <a:noAutofit/>
          </a:bodyPr>
          <a:lstStyle/>
          <a:p>
            <a:pPr marL="0" marR="0" indent="0">
              <a:lnSpc>
                <a:spcPct val="107000"/>
              </a:lnSpc>
              <a:spcAft>
                <a:spcPts val="800"/>
              </a:spcAft>
              <a:buNone/>
            </a:pPr>
            <a:r>
              <a:rPr lang="en-US" sz="5400" b="1" baseline="30000" dirty="0">
                <a:effectLst/>
                <a:ea typeface="Calibri" panose="020F0502020204030204" pitchFamily="34" charset="0"/>
                <a:cs typeface="Times New Roman" panose="02020603050405020304" pitchFamily="18" charset="0"/>
              </a:rPr>
              <a:t>1</a:t>
            </a:r>
            <a:r>
              <a:rPr lang="en-US" sz="5400" dirty="0">
                <a:effectLst/>
                <a:ea typeface="Calibri" panose="020F0502020204030204" pitchFamily="34" charset="0"/>
                <a:cs typeface="Times New Roman" panose="02020603050405020304" pitchFamily="18" charset="0"/>
              </a:rPr>
              <a:t> O my people, listen to my instructions. Open your ears to what I am saying,</a:t>
            </a:r>
            <a:br>
              <a:rPr lang="en-US" sz="5400" dirty="0">
                <a:effectLst/>
                <a:ea typeface="Calibri" panose="020F0502020204030204" pitchFamily="34" charset="0"/>
                <a:cs typeface="Times New Roman" panose="02020603050405020304" pitchFamily="18" charset="0"/>
              </a:rPr>
            </a:br>
            <a:r>
              <a:rPr lang="en-US" sz="5400" b="1" baseline="30000" dirty="0">
                <a:effectLst/>
                <a:ea typeface="Calibri" panose="020F0502020204030204" pitchFamily="34" charset="0"/>
                <a:cs typeface="Times New Roman" panose="02020603050405020304" pitchFamily="18" charset="0"/>
              </a:rPr>
              <a:t>2</a:t>
            </a:r>
            <a:r>
              <a:rPr lang="en-US" sz="5400" dirty="0">
                <a:effectLst/>
                <a:ea typeface="Calibri" panose="020F0502020204030204" pitchFamily="34" charset="0"/>
                <a:cs typeface="Times New Roman" panose="02020603050405020304" pitchFamily="18" charset="0"/>
              </a:rPr>
              <a:t> for I will speak to you in a parable. I will teach you hidden lessons from our past— </a:t>
            </a:r>
          </a:p>
        </p:txBody>
      </p:sp>
    </p:spTree>
    <p:extLst>
      <p:ext uri="{BB962C8B-B14F-4D97-AF65-F5344CB8AC3E}">
        <p14:creationId xmlns:p14="http://schemas.microsoft.com/office/powerpoint/2010/main" val="4139572469"/>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A07461-C9BB-A919-0D52-71C9C4F4FC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F57764-62DC-0C92-D58B-1B487EF2A22D}"/>
              </a:ext>
            </a:extLst>
          </p:cNvPr>
          <p:cNvSpPr>
            <a:spLocks noGrp="1"/>
          </p:cNvSpPr>
          <p:nvPr>
            <p:ph type="title"/>
          </p:nvPr>
        </p:nvSpPr>
        <p:spPr>
          <a:xfrm>
            <a:off x="0" y="3810"/>
            <a:ext cx="12192000" cy="1215390"/>
          </a:xfrm>
        </p:spPr>
        <p:txBody>
          <a:bodyPr>
            <a:noAutofit/>
          </a:bodyPr>
          <a:lstStyle/>
          <a:p>
            <a:pPr marL="0" indent="0" algn="ctr">
              <a:buNone/>
            </a:pPr>
            <a:r>
              <a:rPr lang="en-US" sz="8000" i="1" dirty="0">
                <a:solidFill>
                  <a:srgbClr val="A31D6A"/>
                </a:solidFill>
                <a:effectLst>
                  <a:outerShdw blurRad="38100" dist="38100" dir="2700000" algn="tl">
                    <a:srgbClr val="000000">
                      <a:alpha val="43137"/>
                    </a:srgbClr>
                  </a:outerShdw>
                </a:effectLst>
              </a:rPr>
              <a:t>Psalms‬ ‭78‬:‭1‬-‭8 (NLT)‬‬‬</a:t>
            </a:r>
            <a:endParaRPr lang="en-US" sz="7200" i="1" dirty="0">
              <a:solidFill>
                <a:srgbClr val="A31D6A"/>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21D7E167-4940-8084-98C7-2F4F751EDFE4}"/>
              </a:ext>
            </a:extLst>
          </p:cNvPr>
          <p:cNvSpPr>
            <a:spLocks noGrp="1"/>
          </p:cNvSpPr>
          <p:nvPr>
            <p:ph sz="quarter" idx="13"/>
          </p:nvPr>
        </p:nvSpPr>
        <p:spPr>
          <a:xfrm>
            <a:off x="0" y="1066800"/>
            <a:ext cx="12192000" cy="5791200"/>
          </a:xfrm>
        </p:spPr>
        <p:txBody>
          <a:bodyPr>
            <a:noAutofit/>
          </a:bodyPr>
          <a:lstStyle/>
          <a:p>
            <a:pPr marL="45720" indent="0">
              <a:buNone/>
            </a:pPr>
            <a:r>
              <a:rPr kumimoji="0" lang="en-US" sz="5400" b="1" i="0" u="none" strike="noStrike" kern="1200" cap="none" spc="0" normalizeH="0" baseline="30000" noProof="0" dirty="0">
                <a:ln>
                  <a:noFill/>
                </a:ln>
                <a:solidFill>
                  <a:prstClr val="black">
                    <a:lumMod val="75000"/>
                    <a:lumOff val="25000"/>
                  </a:prstClr>
                </a:solidFill>
                <a:effectLst/>
                <a:uLnTx/>
                <a:uFillTx/>
                <a:latin typeface="Trebuchet MS"/>
                <a:ea typeface="Calibri" panose="020F0502020204030204" pitchFamily="34" charset="0"/>
                <a:cs typeface="Times New Roman" panose="02020603050405020304" pitchFamily="18" charset="0"/>
              </a:rPr>
              <a:t>3</a:t>
            </a:r>
            <a:r>
              <a:rPr kumimoji="0" lang="en-US" sz="5400" b="0" i="0" u="none" strike="noStrike" kern="1200" cap="none" spc="0" normalizeH="0" baseline="0" noProof="0" dirty="0">
                <a:ln>
                  <a:noFill/>
                </a:ln>
                <a:solidFill>
                  <a:prstClr val="black">
                    <a:lumMod val="75000"/>
                    <a:lumOff val="25000"/>
                  </a:prstClr>
                </a:solidFill>
                <a:effectLst/>
                <a:uLnTx/>
                <a:uFillTx/>
                <a:latin typeface="Trebuchet MS"/>
                <a:ea typeface="Calibri" panose="020F0502020204030204" pitchFamily="34" charset="0"/>
                <a:cs typeface="Times New Roman" panose="02020603050405020304" pitchFamily="18" charset="0"/>
              </a:rPr>
              <a:t> stories we have heard and known, stories our ancestors handed down to us. </a:t>
            </a:r>
            <a:r>
              <a:rPr kumimoji="0" lang="en-US" sz="5400" b="1" i="0" u="none" strike="noStrike" kern="1200" cap="none" spc="0" normalizeH="0" baseline="30000" noProof="0" dirty="0">
                <a:ln>
                  <a:noFill/>
                </a:ln>
                <a:solidFill>
                  <a:prstClr val="black">
                    <a:lumMod val="75000"/>
                    <a:lumOff val="25000"/>
                  </a:prstClr>
                </a:solidFill>
                <a:effectLst/>
                <a:uLnTx/>
                <a:uFillTx/>
                <a:latin typeface="Trebuchet MS"/>
                <a:ea typeface="Calibri" panose="020F0502020204030204" pitchFamily="34" charset="0"/>
                <a:cs typeface="Times New Roman" panose="02020603050405020304" pitchFamily="18" charset="0"/>
              </a:rPr>
              <a:t>4</a:t>
            </a:r>
            <a:r>
              <a:rPr kumimoji="0" lang="en-US" sz="5400" b="0" i="0" u="none" strike="noStrike" kern="1200" cap="none" spc="0" normalizeH="0" baseline="0" noProof="0" dirty="0">
                <a:ln>
                  <a:noFill/>
                </a:ln>
                <a:solidFill>
                  <a:prstClr val="black">
                    <a:lumMod val="75000"/>
                    <a:lumOff val="25000"/>
                  </a:prstClr>
                </a:solidFill>
                <a:effectLst/>
                <a:uLnTx/>
                <a:uFillTx/>
                <a:latin typeface="Trebuchet MS"/>
                <a:ea typeface="Calibri" panose="020F0502020204030204" pitchFamily="34" charset="0"/>
                <a:cs typeface="Times New Roman" panose="02020603050405020304" pitchFamily="18" charset="0"/>
              </a:rPr>
              <a:t> We will not hide these truths from our children; we will tell the next generation about the glorious deeds of the Lord, about his power and his mighty wonders.</a:t>
            </a:r>
            <a:br>
              <a:rPr kumimoji="0" lang="en-US" sz="5400" b="0" i="0" u="none" strike="noStrike" kern="1200" cap="none" spc="0" normalizeH="0" baseline="0" noProof="0" dirty="0">
                <a:ln>
                  <a:noFill/>
                </a:ln>
                <a:solidFill>
                  <a:prstClr val="black">
                    <a:lumMod val="75000"/>
                    <a:lumOff val="25000"/>
                  </a:prstClr>
                </a:solidFill>
                <a:effectLst/>
                <a:uLnTx/>
                <a:uFillTx/>
                <a:latin typeface="Trebuchet MS"/>
                <a:ea typeface="Calibri" panose="020F0502020204030204" pitchFamily="34" charset="0"/>
                <a:cs typeface="Times New Roman" panose="02020603050405020304" pitchFamily="18" charset="0"/>
              </a:rPr>
            </a:br>
            <a:endParaRPr lang="en-US" sz="63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2923493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5EEE1C-7964-C8C3-F97D-FAA0791515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5771AD-500D-4A1B-CFC7-9977F33DF737}"/>
              </a:ext>
            </a:extLst>
          </p:cNvPr>
          <p:cNvSpPr>
            <a:spLocks noGrp="1"/>
          </p:cNvSpPr>
          <p:nvPr>
            <p:ph type="title"/>
          </p:nvPr>
        </p:nvSpPr>
        <p:spPr>
          <a:xfrm>
            <a:off x="0" y="3810"/>
            <a:ext cx="12192000" cy="1215390"/>
          </a:xfrm>
        </p:spPr>
        <p:txBody>
          <a:bodyPr>
            <a:noAutofit/>
          </a:bodyPr>
          <a:lstStyle/>
          <a:p>
            <a:pPr marL="0" indent="0" algn="ctr">
              <a:buNone/>
            </a:pPr>
            <a:r>
              <a:rPr lang="en-US" sz="8000" i="1" dirty="0">
                <a:solidFill>
                  <a:srgbClr val="A31D6A"/>
                </a:solidFill>
                <a:effectLst>
                  <a:outerShdw blurRad="38100" dist="38100" dir="2700000" algn="tl">
                    <a:srgbClr val="000000">
                      <a:alpha val="43137"/>
                    </a:srgbClr>
                  </a:outerShdw>
                </a:effectLst>
              </a:rPr>
              <a:t>Psalms‬ ‭78‬:‭1‬-‭8 (NLT)‬‬‬</a:t>
            </a:r>
            <a:endParaRPr lang="en-US" sz="7200" i="1" dirty="0">
              <a:solidFill>
                <a:srgbClr val="A31D6A"/>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CC70F2F8-360F-9D33-AB1D-101E8CD8FB9F}"/>
              </a:ext>
            </a:extLst>
          </p:cNvPr>
          <p:cNvSpPr>
            <a:spLocks noGrp="1"/>
          </p:cNvSpPr>
          <p:nvPr>
            <p:ph sz="quarter" idx="13"/>
          </p:nvPr>
        </p:nvSpPr>
        <p:spPr>
          <a:xfrm>
            <a:off x="0" y="1066800"/>
            <a:ext cx="12192000" cy="5791200"/>
          </a:xfrm>
        </p:spPr>
        <p:txBody>
          <a:bodyPr>
            <a:noAutofit/>
          </a:bodyPr>
          <a:lstStyle/>
          <a:p>
            <a:pPr marL="45720" indent="0">
              <a:buNone/>
            </a:pPr>
            <a:r>
              <a:rPr kumimoji="0" lang="en-US" sz="5400" b="1" i="0" u="none" strike="noStrike" kern="1200" cap="none" spc="0" normalizeH="0" baseline="30000" noProof="0" dirty="0">
                <a:ln>
                  <a:noFill/>
                </a:ln>
                <a:solidFill>
                  <a:prstClr val="black">
                    <a:lumMod val="75000"/>
                    <a:lumOff val="25000"/>
                  </a:prstClr>
                </a:solidFill>
                <a:effectLst/>
                <a:uLnTx/>
                <a:uFillTx/>
                <a:latin typeface="Trebuchet MS"/>
                <a:ea typeface="Calibri" panose="020F0502020204030204" pitchFamily="34" charset="0"/>
                <a:cs typeface="Times New Roman" panose="02020603050405020304" pitchFamily="18" charset="0"/>
              </a:rPr>
              <a:t>5</a:t>
            </a:r>
            <a:r>
              <a:rPr kumimoji="0" lang="en-US" sz="5400" b="0" i="0" u="none" strike="noStrike" kern="1200" cap="none" spc="0" normalizeH="0" baseline="0" noProof="0" dirty="0">
                <a:ln>
                  <a:noFill/>
                </a:ln>
                <a:solidFill>
                  <a:prstClr val="black">
                    <a:lumMod val="75000"/>
                    <a:lumOff val="25000"/>
                  </a:prstClr>
                </a:solidFill>
                <a:effectLst/>
                <a:uLnTx/>
                <a:uFillTx/>
                <a:latin typeface="Trebuchet MS"/>
                <a:ea typeface="Calibri" panose="020F0502020204030204" pitchFamily="34" charset="0"/>
                <a:cs typeface="Times New Roman" panose="02020603050405020304" pitchFamily="18" charset="0"/>
              </a:rPr>
              <a:t> For he issued his laws to Jacob; he gave his instructions to Israel. He commanded our ancestors to teach them to their children, </a:t>
            </a:r>
            <a:r>
              <a:rPr kumimoji="0" lang="en-US" sz="5400" b="1" i="0" u="none" strike="noStrike" kern="1200" cap="none" spc="0" normalizeH="0" baseline="30000" noProof="0" dirty="0">
                <a:ln>
                  <a:noFill/>
                </a:ln>
                <a:solidFill>
                  <a:prstClr val="black">
                    <a:lumMod val="75000"/>
                    <a:lumOff val="25000"/>
                  </a:prstClr>
                </a:solidFill>
                <a:effectLst/>
                <a:uLnTx/>
                <a:uFillTx/>
                <a:latin typeface="Trebuchet MS"/>
                <a:ea typeface="Calibri" panose="020F0502020204030204" pitchFamily="34" charset="0"/>
                <a:cs typeface="Times New Roman" panose="02020603050405020304" pitchFamily="18" charset="0"/>
              </a:rPr>
              <a:t>6</a:t>
            </a:r>
            <a:r>
              <a:rPr kumimoji="0" lang="en-US" sz="5400" b="0" i="0" u="none" strike="noStrike" kern="1200" cap="none" spc="0" normalizeH="0" baseline="0" noProof="0" dirty="0">
                <a:ln>
                  <a:noFill/>
                </a:ln>
                <a:solidFill>
                  <a:prstClr val="black">
                    <a:lumMod val="75000"/>
                    <a:lumOff val="25000"/>
                  </a:prstClr>
                </a:solidFill>
                <a:effectLst/>
                <a:uLnTx/>
                <a:uFillTx/>
                <a:latin typeface="Trebuchet MS"/>
                <a:ea typeface="Calibri" panose="020F0502020204030204" pitchFamily="34" charset="0"/>
                <a:cs typeface="Times New Roman" panose="02020603050405020304" pitchFamily="18" charset="0"/>
              </a:rPr>
              <a:t> so the next generation might know them— even the children not yet born— and they in turn will teach their own children. </a:t>
            </a:r>
            <a:endParaRPr lang="en-US" sz="63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3144286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04FEBB-8B41-F6F9-4905-41C5315BD4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4B4F19-B7E8-9BCD-2289-005ED0EC9465}"/>
              </a:ext>
            </a:extLst>
          </p:cNvPr>
          <p:cNvSpPr>
            <a:spLocks noGrp="1"/>
          </p:cNvSpPr>
          <p:nvPr>
            <p:ph type="title"/>
          </p:nvPr>
        </p:nvSpPr>
        <p:spPr>
          <a:xfrm>
            <a:off x="0" y="3810"/>
            <a:ext cx="12192000" cy="1215390"/>
          </a:xfrm>
        </p:spPr>
        <p:txBody>
          <a:bodyPr>
            <a:noAutofit/>
          </a:bodyPr>
          <a:lstStyle/>
          <a:p>
            <a:pPr marL="0" indent="0" algn="ctr">
              <a:buNone/>
            </a:pPr>
            <a:r>
              <a:rPr lang="en-US" sz="8000" i="1" dirty="0">
                <a:solidFill>
                  <a:srgbClr val="A31D6A"/>
                </a:solidFill>
                <a:effectLst>
                  <a:outerShdw blurRad="38100" dist="38100" dir="2700000" algn="tl">
                    <a:srgbClr val="000000">
                      <a:alpha val="43137"/>
                    </a:srgbClr>
                  </a:outerShdw>
                </a:effectLst>
              </a:rPr>
              <a:t>Psalms‬ ‭78‬:‭1‬-‭8 (NLT)‬‬‬</a:t>
            </a:r>
            <a:endParaRPr lang="en-US" sz="7200" i="1" dirty="0">
              <a:solidFill>
                <a:srgbClr val="A31D6A"/>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EF36FF6A-CE0B-4790-1CEB-15A053590C75}"/>
              </a:ext>
            </a:extLst>
          </p:cNvPr>
          <p:cNvSpPr>
            <a:spLocks noGrp="1"/>
          </p:cNvSpPr>
          <p:nvPr>
            <p:ph sz="quarter" idx="13"/>
          </p:nvPr>
        </p:nvSpPr>
        <p:spPr>
          <a:xfrm>
            <a:off x="0" y="1066800"/>
            <a:ext cx="12192000" cy="5791200"/>
          </a:xfrm>
        </p:spPr>
        <p:txBody>
          <a:bodyPr>
            <a:noAutofit/>
          </a:bodyPr>
          <a:lstStyle/>
          <a:p>
            <a:pPr marL="45720" indent="0">
              <a:buNone/>
            </a:pPr>
            <a:r>
              <a:rPr kumimoji="0" lang="en-US" sz="5400" b="1" i="0" u="none" strike="noStrike" kern="1200" cap="none" spc="0" normalizeH="0" baseline="30000" noProof="0" dirty="0">
                <a:ln>
                  <a:noFill/>
                </a:ln>
                <a:solidFill>
                  <a:prstClr val="black">
                    <a:lumMod val="75000"/>
                    <a:lumOff val="25000"/>
                  </a:prstClr>
                </a:solidFill>
                <a:effectLst/>
                <a:uLnTx/>
                <a:uFillTx/>
                <a:latin typeface="Trebuchet MS"/>
                <a:ea typeface="Calibri" panose="020F0502020204030204" pitchFamily="34" charset="0"/>
                <a:cs typeface="Times New Roman" panose="02020603050405020304" pitchFamily="18" charset="0"/>
              </a:rPr>
              <a:t>7</a:t>
            </a:r>
            <a:r>
              <a:rPr kumimoji="0" lang="en-US" sz="5400" b="0" i="0" u="none" strike="noStrike" kern="1200" cap="none" spc="0" normalizeH="0" baseline="0" noProof="0" dirty="0">
                <a:ln>
                  <a:noFill/>
                </a:ln>
                <a:solidFill>
                  <a:prstClr val="black">
                    <a:lumMod val="75000"/>
                    <a:lumOff val="25000"/>
                  </a:prstClr>
                </a:solidFill>
                <a:effectLst/>
                <a:uLnTx/>
                <a:uFillTx/>
                <a:latin typeface="Trebuchet MS"/>
                <a:ea typeface="Calibri" panose="020F0502020204030204" pitchFamily="34" charset="0"/>
                <a:cs typeface="Times New Roman" panose="02020603050405020304" pitchFamily="18" charset="0"/>
              </a:rPr>
              <a:t> So each generation should set its hope anew on God, not forgetting his glorious miracles and obeying his commands. </a:t>
            </a:r>
            <a:r>
              <a:rPr kumimoji="0" lang="en-US" sz="5400" b="1" i="0" u="none" strike="noStrike" kern="1200" cap="none" spc="0" normalizeH="0" baseline="30000" noProof="0" dirty="0">
                <a:ln>
                  <a:noFill/>
                </a:ln>
                <a:solidFill>
                  <a:prstClr val="black">
                    <a:lumMod val="75000"/>
                    <a:lumOff val="25000"/>
                  </a:prstClr>
                </a:solidFill>
                <a:effectLst/>
                <a:uLnTx/>
                <a:uFillTx/>
                <a:latin typeface="Trebuchet MS"/>
                <a:ea typeface="Calibri" panose="020F0502020204030204" pitchFamily="34" charset="0"/>
                <a:cs typeface="Times New Roman" panose="02020603050405020304" pitchFamily="18" charset="0"/>
              </a:rPr>
              <a:t>8</a:t>
            </a:r>
            <a:r>
              <a:rPr kumimoji="0" lang="en-US" sz="5400" b="0" i="0" u="none" strike="noStrike" kern="1200" cap="none" spc="0" normalizeH="0" baseline="0" noProof="0" dirty="0">
                <a:ln>
                  <a:noFill/>
                </a:ln>
                <a:solidFill>
                  <a:prstClr val="black">
                    <a:lumMod val="75000"/>
                    <a:lumOff val="25000"/>
                  </a:prstClr>
                </a:solidFill>
                <a:effectLst/>
                <a:uLnTx/>
                <a:uFillTx/>
                <a:latin typeface="Trebuchet MS"/>
                <a:ea typeface="Calibri" panose="020F0502020204030204" pitchFamily="34" charset="0"/>
                <a:cs typeface="Times New Roman" panose="02020603050405020304" pitchFamily="18" charset="0"/>
              </a:rPr>
              <a:t> Then they will not be like their ancestors— stubborn, rebellious, and unfaithful, refusing to give their hearts to God.</a:t>
            </a:r>
            <a:endParaRPr lang="en-US" sz="63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972907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
            <a:ext cx="12192000" cy="1215390"/>
          </a:xfrm>
        </p:spPr>
        <p:txBody>
          <a:bodyPr>
            <a:noAutofit/>
          </a:bodyPr>
          <a:lstStyle/>
          <a:p>
            <a:pPr marL="0" indent="0" algn="ctr">
              <a:buNone/>
            </a:pPr>
            <a:r>
              <a:rPr lang="en-US" sz="8000" i="1" dirty="0">
                <a:solidFill>
                  <a:srgbClr val="A31D6A"/>
                </a:solidFill>
                <a:effectLst>
                  <a:outerShdw blurRad="38100" dist="38100" dir="2700000" algn="tl">
                    <a:srgbClr val="000000">
                      <a:alpha val="43137"/>
                    </a:srgbClr>
                  </a:outerShdw>
                </a:effectLst>
              </a:rPr>
              <a:t>Ephesians 6:4 (KJV)</a:t>
            </a:r>
          </a:p>
        </p:txBody>
      </p:sp>
      <p:sp>
        <p:nvSpPr>
          <p:cNvPr id="3" name="Content Placeholder 2"/>
          <p:cNvSpPr>
            <a:spLocks noGrp="1"/>
          </p:cNvSpPr>
          <p:nvPr>
            <p:ph sz="quarter" idx="13"/>
          </p:nvPr>
        </p:nvSpPr>
        <p:spPr>
          <a:xfrm>
            <a:off x="0" y="1219200"/>
            <a:ext cx="12192000" cy="5638800"/>
          </a:xfrm>
        </p:spPr>
        <p:txBody>
          <a:bodyPr>
            <a:noAutofit/>
          </a:bodyPr>
          <a:lstStyle/>
          <a:p>
            <a:pPr marL="45720" indent="0">
              <a:buNone/>
            </a:pPr>
            <a:r>
              <a:rPr lang="en-US" sz="7200" dirty="0"/>
              <a:t>And, ye fathers, provoke not your children to wrath: but nurture them in the chastening and admonition of the Lord.</a:t>
            </a:r>
          </a:p>
        </p:txBody>
      </p:sp>
    </p:spTree>
    <p:extLst>
      <p:ext uri="{BB962C8B-B14F-4D97-AF65-F5344CB8AC3E}">
        <p14:creationId xmlns:p14="http://schemas.microsoft.com/office/powerpoint/2010/main" val="2229460495"/>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
            <a:ext cx="12192000" cy="1139190"/>
          </a:xfrm>
        </p:spPr>
        <p:txBody>
          <a:bodyPr>
            <a:noAutofit/>
          </a:bodyPr>
          <a:lstStyle/>
          <a:p>
            <a:pPr marL="0" indent="0" algn="ctr">
              <a:buNone/>
            </a:pPr>
            <a:r>
              <a:rPr lang="en-US" sz="7200" i="1" dirty="0">
                <a:solidFill>
                  <a:srgbClr val="A31D6A"/>
                </a:solidFill>
                <a:effectLst>
                  <a:outerShdw blurRad="38100" dist="38100" dir="2700000" algn="tl">
                    <a:srgbClr val="000000">
                      <a:alpha val="43137"/>
                    </a:srgbClr>
                  </a:outerShdw>
                </a:effectLst>
              </a:rPr>
              <a:t>Deuteronomy 4:9 (NKJV)</a:t>
            </a:r>
          </a:p>
        </p:txBody>
      </p:sp>
      <p:sp>
        <p:nvSpPr>
          <p:cNvPr id="3" name="Content Placeholder 2"/>
          <p:cNvSpPr>
            <a:spLocks noGrp="1"/>
          </p:cNvSpPr>
          <p:nvPr>
            <p:ph sz="quarter" idx="13"/>
          </p:nvPr>
        </p:nvSpPr>
        <p:spPr>
          <a:xfrm>
            <a:off x="0" y="990600"/>
            <a:ext cx="12192000" cy="5867400"/>
          </a:xfrm>
        </p:spPr>
        <p:txBody>
          <a:bodyPr>
            <a:noAutofit/>
          </a:bodyPr>
          <a:lstStyle/>
          <a:p>
            <a:pPr marL="45720" indent="0">
              <a:buNone/>
            </a:pPr>
            <a:r>
              <a:rPr lang="en-US" sz="5400" dirty="0"/>
              <a:t>Only take heed to yourself, and diligently keep yourself, lest you forget the things your eyes have seen, and lest they depart from your heart all the days of your life. And teach them to your children and your grandchildren, </a:t>
            </a:r>
          </a:p>
        </p:txBody>
      </p:sp>
    </p:spTree>
    <p:extLst>
      <p:ext uri="{BB962C8B-B14F-4D97-AF65-F5344CB8AC3E}">
        <p14:creationId xmlns:p14="http://schemas.microsoft.com/office/powerpoint/2010/main" val="837433207"/>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0" y="2514600"/>
            <a:ext cx="12192000" cy="4343400"/>
          </a:xfrm>
        </p:spPr>
        <p:txBody>
          <a:bodyPr>
            <a:noAutofit/>
          </a:bodyPr>
          <a:lstStyle/>
          <a:p>
            <a:pPr marL="228600" marR="0" lvl="0" indent="-182880" algn="l" defTabSz="914400" rtl="0" eaLnBrk="1" fontAlgn="auto" latinLnBrk="0" hangingPunct="1">
              <a:lnSpc>
                <a:spcPct val="80000"/>
              </a:lnSpc>
              <a:spcBef>
                <a:spcPct val="20000"/>
              </a:spcBef>
              <a:spcAft>
                <a:spcPts val="300"/>
              </a:spcAft>
              <a:buClr>
                <a:srgbClr val="C00000"/>
              </a:buClr>
              <a:buSzPct val="130000"/>
              <a:buFont typeface="Wingdings" pitchFamily="2" charset="2"/>
              <a:buChar char="Ø"/>
              <a:tabLst/>
              <a:defRPr/>
            </a:pPr>
            <a:r>
              <a:rPr kumimoji="0" lang="en-US" sz="7200" b="1" i="1" u="none" strike="noStrike" kern="1200" cap="none" spc="0" normalizeH="0" baseline="0" noProof="0" dirty="0">
                <a:ln>
                  <a:noFill/>
                </a:ln>
                <a:solidFill>
                  <a:prstClr val="black">
                    <a:lumMod val="75000"/>
                    <a:lumOff val="25000"/>
                  </a:prstClr>
                </a:solidFill>
                <a:effectLst>
                  <a:outerShdw blurRad="38100" dist="38100" dir="2700000" algn="tl">
                    <a:srgbClr val="000000">
                      <a:alpha val="43137"/>
                    </a:srgbClr>
                  </a:outerShdw>
                </a:effectLst>
                <a:uLnTx/>
                <a:uFillTx/>
                <a:latin typeface="Trebuchet MS"/>
                <a:ea typeface="+mn-ea"/>
                <a:cs typeface="+mn-cs"/>
              </a:rPr>
              <a:t>Proverbs 22:15 (KJV)</a:t>
            </a:r>
          </a:p>
          <a:p>
            <a:pPr marL="228600" marR="0" lvl="0" indent="-182880" algn="l" defTabSz="914400" rtl="0" eaLnBrk="1" fontAlgn="auto" latinLnBrk="0" hangingPunct="1">
              <a:lnSpc>
                <a:spcPct val="80000"/>
              </a:lnSpc>
              <a:spcBef>
                <a:spcPct val="20000"/>
              </a:spcBef>
              <a:spcAft>
                <a:spcPts val="300"/>
              </a:spcAft>
              <a:buClr>
                <a:srgbClr val="C00000"/>
              </a:buClr>
              <a:buSzPct val="130000"/>
              <a:buFont typeface="Wingdings" pitchFamily="2" charset="2"/>
              <a:buChar char="Ø"/>
              <a:tabLst/>
              <a:defRPr/>
            </a:pPr>
            <a:r>
              <a:rPr kumimoji="0" lang="en-US" sz="7200" b="1" i="1" u="none" strike="noStrike" kern="1200" cap="none" spc="0" normalizeH="0" baseline="0" noProof="0" dirty="0">
                <a:ln>
                  <a:noFill/>
                </a:ln>
                <a:solidFill>
                  <a:prstClr val="black">
                    <a:lumMod val="75000"/>
                    <a:lumOff val="25000"/>
                  </a:prstClr>
                </a:solidFill>
                <a:effectLst>
                  <a:outerShdw blurRad="38100" dist="38100" dir="2700000" algn="tl">
                    <a:srgbClr val="000000">
                      <a:alpha val="43137"/>
                    </a:srgbClr>
                  </a:outerShdw>
                </a:effectLst>
                <a:uLnTx/>
                <a:uFillTx/>
                <a:latin typeface="Trebuchet MS"/>
                <a:ea typeface="+mn-ea"/>
                <a:cs typeface="+mn-cs"/>
              </a:rPr>
              <a:t>Titus 2:3-4 (ASV)</a:t>
            </a:r>
          </a:p>
          <a:p>
            <a:pPr marL="228600" marR="0" lvl="0" indent="-182880" algn="l" defTabSz="914400" rtl="0" eaLnBrk="1" fontAlgn="auto" latinLnBrk="0" hangingPunct="1">
              <a:lnSpc>
                <a:spcPct val="80000"/>
              </a:lnSpc>
              <a:spcBef>
                <a:spcPct val="20000"/>
              </a:spcBef>
              <a:spcAft>
                <a:spcPts val="300"/>
              </a:spcAft>
              <a:buClr>
                <a:srgbClr val="C00000"/>
              </a:buClr>
              <a:buSzPct val="130000"/>
              <a:buFont typeface="Wingdings" pitchFamily="2" charset="2"/>
              <a:buChar char="Ø"/>
              <a:tabLst/>
              <a:defRPr/>
            </a:pPr>
            <a:r>
              <a:rPr kumimoji="0" lang="en-US" sz="7200" b="1" i="1" u="none" strike="noStrike" kern="1200" cap="none" spc="0" normalizeH="0" baseline="0" noProof="0" dirty="0">
                <a:ln>
                  <a:noFill/>
                </a:ln>
                <a:solidFill>
                  <a:prstClr val="black">
                    <a:lumMod val="75000"/>
                    <a:lumOff val="25000"/>
                  </a:prstClr>
                </a:solidFill>
                <a:effectLst>
                  <a:outerShdw blurRad="38100" dist="38100" dir="2700000" algn="tl">
                    <a:srgbClr val="000000">
                      <a:alpha val="43137"/>
                    </a:srgbClr>
                  </a:outerShdw>
                </a:effectLst>
                <a:uLnTx/>
                <a:uFillTx/>
                <a:latin typeface="Trebuchet MS"/>
                <a:ea typeface="+mn-ea"/>
                <a:cs typeface="+mn-cs"/>
              </a:rPr>
              <a:t>Psalms 71:5 &amp; 17 (NAS)</a:t>
            </a:r>
          </a:p>
          <a:p>
            <a:pPr marL="228600" marR="0" lvl="0" indent="-182880" algn="l" defTabSz="914400" rtl="0" eaLnBrk="1" fontAlgn="auto" latinLnBrk="0" hangingPunct="1">
              <a:lnSpc>
                <a:spcPct val="80000"/>
              </a:lnSpc>
              <a:spcBef>
                <a:spcPct val="20000"/>
              </a:spcBef>
              <a:spcAft>
                <a:spcPts val="300"/>
              </a:spcAft>
              <a:buClr>
                <a:srgbClr val="C00000"/>
              </a:buClr>
              <a:buSzPct val="130000"/>
              <a:buFont typeface="Wingdings" pitchFamily="2" charset="2"/>
              <a:buChar char="Ø"/>
              <a:tabLst/>
              <a:defRPr/>
            </a:pPr>
            <a:r>
              <a:rPr kumimoji="0" lang="en-US" sz="7200" b="1" i="1" u="none" strike="noStrike" kern="1200" cap="none" spc="0" normalizeH="0" baseline="0" noProof="0" dirty="0">
                <a:ln>
                  <a:noFill/>
                </a:ln>
                <a:solidFill>
                  <a:prstClr val="black">
                    <a:lumMod val="75000"/>
                    <a:lumOff val="25000"/>
                  </a:prstClr>
                </a:solidFill>
                <a:effectLst>
                  <a:outerShdw blurRad="38100" dist="38100" dir="2700000" algn="tl">
                    <a:srgbClr val="000000">
                      <a:alpha val="43137"/>
                    </a:srgbClr>
                  </a:outerShdw>
                </a:effectLst>
                <a:uLnTx/>
                <a:uFillTx/>
                <a:latin typeface="Trebuchet MS"/>
                <a:ea typeface="+mn-ea"/>
                <a:cs typeface="+mn-cs"/>
              </a:rPr>
              <a:t>Psalm 34:11 (KJV)</a:t>
            </a:r>
          </a:p>
        </p:txBody>
      </p:sp>
      <p:sp>
        <p:nvSpPr>
          <p:cNvPr id="4" name="Title 3"/>
          <p:cNvSpPr>
            <a:spLocks noGrp="1"/>
          </p:cNvSpPr>
          <p:nvPr>
            <p:ph type="title"/>
          </p:nvPr>
        </p:nvSpPr>
        <p:spPr>
          <a:xfrm>
            <a:off x="0" y="0"/>
            <a:ext cx="12192000" cy="2057400"/>
          </a:xfrm>
        </p:spPr>
        <p:txBody>
          <a:bodyPr/>
          <a:lstStyle/>
          <a:p>
            <a:pPr marL="0" indent="0" algn="l">
              <a:buNone/>
            </a:pPr>
            <a:r>
              <a:rPr lang="en-US" sz="7200" i="1" cap="all" dirty="0">
                <a:solidFill>
                  <a:srgbClr val="A50021"/>
                </a:solidFill>
                <a:effectLst>
                  <a:outerShdw blurRad="38100" dist="38100" dir="2700000" algn="tl">
                    <a:srgbClr val="000000">
                      <a:alpha val="43137"/>
                    </a:srgbClr>
                  </a:outerShdw>
                  <a:reflection blurRad="12700" stA="48000" endA="300" endPos="55000" dir="5400000" sy="-90000" algn="bl" rotWithShape="0"/>
                </a:effectLst>
                <a:latin typeface="Franklin Gothic Medium"/>
              </a:rPr>
              <a:t>Point #3: Training Them with Time and Effort</a:t>
            </a:r>
          </a:p>
        </p:txBody>
      </p:sp>
    </p:spTree>
    <p:extLst>
      <p:ext uri="{BB962C8B-B14F-4D97-AF65-F5344CB8AC3E}">
        <p14:creationId xmlns:p14="http://schemas.microsoft.com/office/powerpoint/2010/main" val="2224132477"/>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afterEffect">
                                  <p:stCondLst>
                                    <p:cond delay="500"/>
                                  </p:stCondLst>
                                  <p:childTnLst>
                                    <p:animEffect transition="out" filter="fade">
                                      <p:cBhvr>
                                        <p:cTn id="6" dur="1000" tmFilter="0, 0; .2, .5; .8, .5; 1, 0"/>
                                        <p:tgtEl>
                                          <p:spTgt spid="4"/>
                                        </p:tgtEl>
                                      </p:cBhvr>
                                    </p:animEffect>
                                    <p:animScale>
                                      <p:cBhvr>
                                        <p:cTn id="7" dur="500" autoRev="1" fill="hold"/>
                                        <p:tgtEl>
                                          <p:spTgt spid="4"/>
                                        </p:tgtEl>
                                      </p:cBhvr>
                                      <p:by x="105000" y="105000"/>
                                    </p:animScale>
                                  </p:childTnLst>
                                </p:cTn>
                              </p:par>
                            </p:childTnLst>
                          </p:cTn>
                        </p:par>
                        <p:par>
                          <p:cTn id="8" fill="hold">
                            <p:stCondLst>
                              <p:cond delay="1500"/>
                            </p:stCondLst>
                            <p:childTnLst>
                              <p:par>
                                <p:cTn id="9" presetID="26" presetClass="emph" presetSubtype="0" fill="hold" grpId="1" nodeType="afterEffect">
                                  <p:stCondLst>
                                    <p:cond delay="500"/>
                                  </p:stCondLst>
                                  <p:childTnLst>
                                    <p:animEffect transition="out" filter="fade">
                                      <p:cBhvr>
                                        <p:cTn id="10" dur="1000" tmFilter="0, 0; .2, .5; .8, .5; 1, 0"/>
                                        <p:tgtEl>
                                          <p:spTgt spid="4"/>
                                        </p:tgtEl>
                                      </p:cBhvr>
                                    </p:animEffect>
                                    <p:animScale>
                                      <p:cBhvr>
                                        <p:cTn id="11" dur="500" autoRev="1" fill="hold"/>
                                        <p:tgtEl>
                                          <p:spTgt spid="4"/>
                                        </p:tgtEl>
                                      </p:cBhvr>
                                      <p:by x="105000" y="105000"/>
                                    </p:animScale>
                                  </p:childTnLst>
                                </p:cTn>
                              </p:par>
                            </p:childTnLst>
                          </p:cTn>
                        </p:par>
                        <p:par>
                          <p:cTn id="12" fill="hold">
                            <p:stCondLst>
                              <p:cond delay="3000"/>
                            </p:stCondLst>
                            <p:childTnLst>
                              <p:par>
                                <p:cTn id="13" presetID="26" presetClass="emph" presetSubtype="0" fill="hold" grpId="2" nodeType="afterEffect">
                                  <p:stCondLst>
                                    <p:cond delay="500"/>
                                  </p:stCondLst>
                                  <p:childTnLst>
                                    <p:animEffect transition="out" filter="fade">
                                      <p:cBhvr>
                                        <p:cTn id="14" dur="1000" tmFilter="0, 0; .2, .5; .8, .5; 1, 0"/>
                                        <p:tgtEl>
                                          <p:spTgt spid="4"/>
                                        </p:tgtEl>
                                      </p:cBhvr>
                                    </p:animEffect>
                                    <p:animScale>
                                      <p:cBhvr>
                                        <p:cTn id="15" dur="500" autoRev="1" fill="hold"/>
                                        <p:tgtEl>
                                          <p:spTgt spid="4"/>
                                        </p:tgtEl>
                                      </p:cBhvr>
                                      <p:by x="105000" y="105000"/>
                                    </p:animScale>
                                  </p:childTnLst>
                                </p:cTn>
                              </p:par>
                            </p:childTnLst>
                          </p:cTn>
                        </p:par>
                        <p:par>
                          <p:cTn id="16" fill="hold">
                            <p:stCondLst>
                              <p:cond delay="4500"/>
                            </p:stCondLst>
                            <p:childTnLst>
                              <p:par>
                                <p:cTn id="17" presetID="26" presetClass="emph" presetSubtype="0" fill="hold" grpId="3" nodeType="afterEffect">
                                  <p:stCondLst>
                                    <p:cond delay="500"/>
                                  </p:stCondLst>
                                  <p:childTnLst>
                                    <p:animEffect transition="out" filter="fade">
                                      <p:cBhvr>
                                        <p:cTn id="18" dur="1000" tmFilter="0, 0; .2, .5; .8, .5; 1, 0"/>
                                        <p:tgtEl>
                                          <p:spTgt spid="4"/>
                                        </p:tgtEl>
                                      </p:cBhvr>
                                    </p:animEffect>
                                    <p:animScale>
                                      <p:cBhvr>
                                        <p:cTn id="19" dur="500" autoRev="1" fill="hold"/>
                                        <p:tgtEl>
                                          <p:spTgt spid="4"/>
                                        </p:tgtEl>
                                      </p:cBhvr>
                                      <p:by x="105000" y="105000"/>
                                    </p:animScale>
                                  </p:childTnLst>
                                </p:cTn>
                              </p:par>
                            </p:childTnLst>
                          </p:cTn>
                        </p:par>
                        <p:par>
                          <p:cTn id="20" fill="hold">
                            <p:stCondLst>
                              <p:cond delay="6000"/>
                            </p:stCondLst>
                            <p:childTnLst>
                              <p:par>
                                <p:cTn id="21" presetID="26" presetClass="emph" presetSubtype="0" fill="hold" grpId="4" nodeType="afterEffect">
                                  <p:stCondLst>
                                    <p:cond delay="750"/>
                                  </p:stCondLst>
                                  <p:childTnLst>
                                    <p:animEffect transition="out" filter="fade">
                                      <p:cBhvr>
                                        <p:cTn id="22" dur="1000" tmFilter="0, 0; .2, .5; .8, .5; 1, 0"/>
                                        <p:tgtEl>
                                          <p:spTgt spid="4"/>
                                        </p:tgtEl>
                                      </p:cBhvr>
                                    </p:animEffect>
                                    <p:animScale>
                                      <p:cBhvr>
                                        <p:cTn id="23" dur="500" autoRev="1" fill="hold"/>
                                        <p:tgtEl>
                                          <p:spTgt spid="4"/>
                                        </p:tgtEl>
                                      </p:cBhvr>
                                      <p:by x="105000" y="105000"/>
                                    </p:animScale>
                                  </p:childTnLst>
                                </p:cTn>
                              </p:par>
                            </p:childTnLst>
                          </p:cTn>
                        </p:par>
                        <p:par>
                          <p:cTn id="24" fill="hold">
                            <p:stCondLst>
                              <p:cond delay="7750"/>
                            </p:stCondLst>
                            <p:childTnLst>
                              <p:par>
                                <p:cTn id="25" presetID="26" presetClass="emph" presetSubtype="0" fill="hold" grpId="5" nodeType="afterEffect">
                                  <p:stCondLst>
                                    <p:cond delay="750"/>
                                  </p:stCondLst>
                                  <p:childTnLst>
                                    <p:animEffect transition="out" filter="fade">
                                      <p:cBhvr>
                                        <p:cTn id="26" dur="1000" tmFilter="0, 0; .2, .5; .8, .5; 1, 0"/>
                                        <p:tgtEl>
                                          <p:spTgt spid="4"/>
                                        </p:tgtEl>
                                      </p:cBhvr>
                                    </p:animEffect>
                                    <p:animScale>
                                      <p:cBhvr>
                                        <p:cTn id="27" dur="500" autoRev="1" fill="hold"/>
                                        <p:tgtEl>
                                          <p:spTgt spid="4"/>
                                        </p:tgtEl>
                                      </p:cBhvr>
                                      <p:by x="105000" y="105000"/>
                                    </p:animScale>
                                  </p:childTnLst>
                                </p:cTn>
                              </p:par>
                            </p:childTnLst>
                          </p:cTn>
                        </p:par>
                        <p:par>
                          <p:cTn id="28" fill="hold">
                            <p:stCondLst>
                              <p:cond delay="9500"/>
                            </p:stCondLst>
                            <p:childTnLst>
                              <p:par>
                                <p:cTn id="29" presetID="26" presetClass="emph" presetSubtype="0" fill="hold" grpId="6" nodeType="afterEffect">
                                  <p:stCondLst>
                                    <p:cond delay="750"/>
                                  </p:stCondLst>
                                  <p:childTnLst>
                                    <p:animEffect transition="out" filter="fade">
                                      <p:cBhvr>
                                        <p:cTn id="30" dur="1000" tmFilter="0, 0; .2, .5; .8, .5; 1, 0"/>
                                        <p:tgtEl>
                                          <p:spTgt spid="4"/>
                                        </p:tgtEl>
                                      </p:cBhvr>
                                    </p:animEffect>
                                    <p:animScale>
                                      <p:cBhvr>
                                        <p:cTn id="31" dur="500" autoRev="1" fill="hold"/>
                                        <p:tgtEl>
                                          <p:spTgt spid="4"/>
                                        </p:tgtEl>
                                      </p:cBhvr>
                                      <p:by x="105000" y="105000"/>
                                    </p:animScale>
                                  </p:childTnLst>
                                </p:cTn>
                              </p:par>
                            </p:childTnLst>
                          </p:cTn>
                        </p:par>
                        <p:par>
                          <p:cTn id="32" fill="hold">
                            <p:stCondLst>
                              <p:cond delay="11250"/>
                            </p:stCondLst>
                            <p:childTnLst>
                              <p:par>
                                <p:cTn id="33" presetID="26" presetClass="emph" presetSubtype="0" fill="hold" grpId="7" nodeType="afterEffect">
                                  <p:stCondLst>
                                    <p:cond delay="1000"/>
                                  </p:stCondLst>
                                  <p:childTnLst>
                                    <p:animEffect transition="out" filter="fade">
                                      <p:cBhvr>
                                        <p:cTn id="34" dur="1000" tmFilter="0, 0; .2, .5; .8, .5; 1, 0"/>
                                        <p:tgtEl>
                                          <p:spTgt spid="4"/>
                                        </p:tgtEl>
                                      </p:cBhvr>
                                    </p:animEffect>
                                    <p:animScale>
                                      <p:cBhvr>
                                        <p:cTn id="35" dur="500" autoRev="1" fill="hold"/>
                                        <p:tgtEl>
                                          <p:spTgt spid="4"/>
                                        </p:tgtEl>
                                      </p:cBhvr>
                                      <p:by x="105000" y="105000"/>
                                    </p:animScale>
                                  </p:childTnLst>
                                </p:cTn>
                              </p:par>
                            </p:childTnLst>
                          </p:cTn>
                        </p:par>
                        <p:par>
                          <p:cTn id="36" fill="hold">
                            <p:stCondLst>
                              <p:cond delay="13250"/>
                            </p:stCondLst>
                            <p:childTnLst>
                              <p:par>
                                <p:cTn id="37" presetID="26" presetClass="emph" presetSubtype="0" fill="hold" grpId="8" nodeType="afterEffect">
                                  <p:stCondLst>
                                    <p:cond delay="1000"/>
                                  </p:stCondLst>
                                  <p:childTnLst>
                                    <p:animEffect transition="out" filter="fade">
                                      <p:cBhvr>
                                        <p:cTn id="38" dur="1000" tmFilter="0, 0; .2, .5; .8, .5; 1, 0"/>
                                        <p:tgtEl>
                                          <p:spTgt spid="4"/>
                                        </p:tgtEl>
                                      </p:cBhvr>
                                    </p:animEffect>
                                    <p:animScale>
                                      <p:cBhvr>
                                        <p:cTn id="39" dur="500" autoRev="1" fill="hold"/>
                                        <p:tgtEl>
                                          <p:spTgt spid="4"/>
                                        </p:tgtEl>
                                      </p:cBhvr>
                                      <p:by x="105000" y="105000"/>
                                    </p:animScale>
                                  </p:childTnLst>
                                </p:cTn>
                              </p:par>
                            </p:childTnLst>
                          </p:cTn>
                        </p:par>
                        <p:par>
                          <p:cTn id="40" fill="hold">
                            <p:stCondLst>
                              <p:cond delay="15250"/>
                            </p:stCondLst>
                            <p:childTnLst>
                              <p:par>
                                <p:cTn id="41" presetID="26" presetClass="emph" presetSubtype="0" fill="hold" grpId="9" nodeType="afterEffect">
                                  <p:stCondLst>
                                    <p:cond delay="0"/>
                                  </p:stCondLst>
                                  <p:childTnLst>
                                    <p:animEffect transition="out" filter="fade">
                                      <p:cBhvr>
                                        <p:cTn id="42" dur="1000" tmFilter="0, 0; .2, .5; .8, .5; 1, 0"/>
                                        <p:tgtEl>
                                          <p:spTgt spid="4"/>
                                        </p:tgtEl>
                                      </p:cBhvr>
                                    </p:animEffect>
                                    <p:animScale>
                                      <p:cBhvr>
                                        <p:cTn id="43" dur="500" autoRev="1" fill="hold"/>
                                        <p:tgtEl>
                                          <p:spTgt spid="4"/>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4" grpId="2"/>
      <p:bldP spid="4" grpId="3"/>
      <p:bldP spid="4" grpId="4"/>
      <p:bldP spid="4" grpId="5"/>
      <p:bldP spid="4" grpId="6"/>
      <p:bldP spid="4" grpId="7"/>
      <p:bldP spid="4" grpId="8"/>
      <p:bldP spid="4" grpId="9"/>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
            <a:ext cx="12192000" cy="1367790"/>
          </a:xfrm>
        </p:spPr>
        <p:txBody>
          <a:bodyPr>
            <a:noAutofit/>
          </a:bodyPr>
          <a:lstStyle/>
          <a:p>
            <a:pPr marL="0" indent="0" algn="ctr">
              <a:buNone/>
            </a:pPr>
            <a:r>
              <a:rPr lang="en-US" sz="8800" i="1" dirty="0">
                <a:solidFill>
                  <a:srgbClr val="A31D6A"/>
                </a:solidFill>
                <a:effectLst>
                  <a:outerShdw blurRad="38100" dist="38100" dir="2700000" algn="tl">
                    <a:srgbClr val="000000">
                      <a:alpha val="43137"/>
                    </a:srgbClr>
                  </a:outerShdw>
                </a:effectLst>
              </a:rPr>
              <a:t>Proverbs 22:15 (KJV)</a:t>
            </a:r>
          </a:p>
        </p:txBody>
      </p:sp>
      <p:sp>
        <p:nvSpPr>
          <p:cNvPr id="3" name="Content Placeholder 2"/>
          <p:cNvSpPr>
            <a:spLocks noGrp="1"/>
          </p:cNvSpPr>
          <p:nvPr>
            <p:ph sz="quarter" idx="13"/>
          </p:nvPr>
        </p:nvSpPr>
        <p:spPr>
          <a:xfrm>
            <a:off x="0" y="1371600"/>
            <a:ext cx="12192000" cy="5486400"/>
          </a:xfrm>
        </p:spPr>
        <p:txBody>
          <a:bodyPr>
            <a:noAutofit/>
          </a:bodyPr>
          <a:lstStyle/>
          <a:p>
            <a:pPr marL="45720" indent="0">
              <a:buNone/>
            </a:pPr>
            <a:r>
              <a:rPr lang="en-US" sz="8000" dirty="0"/>
              <a:t>Foolishness is bound in the heart of a child; but the rod of correction shall drive it far from him.</a:t>
            </a:r>
          </a:p>
        </p:txBody>
      </p:sp>
    </p:spTree>
    <p:extLst>
      <p:ext uri="{BB962C8B-B14F-4D97-AF65-F5344CB8AC3E}">
        <p14:creationId xmlns:p14="http://schemas.microsoft.com/office/powerpoint/2010/main" val="505628909"/>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
            <a:ext cx="12192000" cy="1215390"/>
          </a:xfrm>
        </p:spPr>
        <p:txBody>
          <a:bodyPr>
            <a:noAutofit/>
          </a:bodyPr>
          <a:lstStyle/>
          <a:p>
            <a:pPr marL="0" indent="0" algn="ctr">
              <a:buNone/>
            </a:pPr>
            <a:r>
              <a:rPr lang="en-US" sz="8000" i="1" dirty="0">
                <a:solidFill>
                  <a:srgbClr val="A31D6A"/>
                </a:solidFill>
                <a:effectLst>
                  <a:outerShdw blurRad="38100" dist="38100" dir="2700000" algn="tl">
                    <a:srgbClr val="000000">
                      <a:alpha val="43137"/>
                    </a:srgbClr>
                  </a:outerShdw>
                </a:effectLst>
              </a:rPr>
              <a:t>Titus 2:3-4 (ASV)</a:t>
            </a:r>
          </a:p>
        </p:txBody>
      </p:sp>
      <p:sp>
        <p:nvSpPr>
          <p:cNvPr id="3" name="Content Placeholder 2"/>
          <p:cNvSpPr>
            <a:spLocks noGrp="1"/>
          </p:cNvSpPr>
          <p:nvPr>
            <p:ph sz="quarter" idx="13"/>
          </p:nvPr>
        </p:nvSpPr>
        <p:spPr>
          <a:xfrm>
            <a:off x="0" y="1066800"/>
            <a:ext cx="12192000" cy="5791200"/>
          </a:xfrm>
        </p:spPr>
        <p:txBody>
          <a:bodyPr>
            <a:noAutofit/>
          </a:bodyPr>
          <a:lstStyle/>
          <a:p>
            <a:pPr marL="45720" marR="0" lvl="0" indent="0" algn="l" defTabSz="914400" rtl="0" eaLnBrk="1" fontAlgn="auto" latinLnBrk="0" hangingPunct="1">
              <a:lnSpc>
                <a:spcPct val="100000"/>
              </a:lnSpc>
              <a:spcBef>
                <a:spcPct val="20000"/>
              </a:spcBef>
              <a:spcAft>
                <a:spcPts val="300"/>
              </a:spcAft>
              <a:buClr>
                <a:srgbClr val="A379BB">
                  <a:lumMod val="75000"/>
                </a:srgbClr>
              </a:buClr>
              <a:buSzPct val="130000"/>
              <a:buFont typeface="Georgia" pitchFamily="18" charset="0"/>
              <a:buNone/>
              <a:tabLst/>
              <a:defRPr/>
            </a:pPr>
            <a:r>
              <a:rPr lang="en-US" sz="5400" u="sng" dirty="0">
                <a:hlinkClick r:id="rId2" tooltip="Click to study this verse"/>
              </a:rPr>
              <a:t>3</a:t>
            </a:r>
            <a:r>
              <a:rPr lang="en-US" sz="5400" dirty="0"/>
              <a:t> The aged women likewise, that </a:t>
            </a:r>
            <a:r>
              <a:rPr lang="en-US" sz="5400" i="1" dirty="0"/>
              <a:t>they be</a:t>
            </a:r>
            <a:r>
              <a:rPr lang="en-US" sz="5400" dirty="0"/>
              <a:t> in </a:t>
            </a:r>
            <a:r>
              <a:rPr lang="en-US" sz="5400" dirty="0" err="1"/>
              <a:t>behaviour</a:t>
            </a:r>
            <a:r>
              <a:rPr lang="en-US" sz="5400" dirty="0"/>
              <a:t> as becometh holiness, not false accusers, not given to much wine, teachers of good things;    </a:t>
            </a:r>
            <a:r>
              <a:rPr kumimoji="0" lang="en-US" sz="5400" b="0" i="0" u="sng" strike="noStrike" kern="1200" cap="none" spc="0" normalizeH="0" baseline="0" noProof="0" dirty="0">
                <a:ln>
                  <a:noFill/>
                </a:ln>
                <a:solidFill>
                  <a:prstClr val="black">
                    <a:lumMod val="75000"/>
                    <a:lumOff val="25000"/>
                  </a:prstClr>
                </a:solidFill>
                <a:effectLst/>
                <a:uLnTx/>
                <a:uFillTx/>
                <a:latin typeface="Trebuchet MS"/>
                <a:ea typeface="+mn-ea"/>
                <a:cs typeface="+mn-cs"/>
                <a:hlinkClick r:id="rId3" tooltip="Click to study this verse"/>
              </a:rPr>
              <a:t>4</a:t>
            </a:r>
            <a:r>
              <a:rPr kumimoji="0" lang="en-US" sz="5400" b="0" i="0" u="none" strike="noStrike" kern="1200" cap="none" spc="0" normalizeH="0" baseline="0" noProof="0" dirty="0">
                <a:ln>
                  <a:noFill/>
                </a:ln>
                <a:solidFill>
                  <a:prstClr val="black">
                    <a:lumMod val="75000"/>
                    <a:lumOff val="25000"/>
                  </a:prstClr>
                </a:solidFill>
                <a:effectLst/>
                <a:uLnTx/>
                <a:uFillTx/>
                <a:latin typeface="Trebuchet MS"/>
                <a:ea typeface="+mn-ea"/>
                <a:cs typeface="+mn-cs"/>
              </a:rPr>
              <a:t> </a:t>
            </a:r>
            <a:r>
              <a:rPr kumimoji="0" lang="en-US" sz="5400" b="0" i="0" u="none" strike="noStrike" kern="1200" cap="none" spc="0" normalizeH="0" baseline="0" noProof="0" dirty="0">
                <a:ln>
                  <a:noFill/>
                </a:ln>
                <a:solidFill>
                  <a:prstClr val="black">
                    <a:lumMod val="75000"/>
                    <a:lumOff val="25000"/>
                  </a:prstClr>
                </a:solidFill>
                <a:uLnTx/>
                <a:uFillTx/>
                <a:latin typeface="Trebuchet MS"/>
                <a:ea typeface="+mn-ea"/>
                <a:cs typeface="+mn-cs"/>
              </a:rPr>
              <a:t>That they may teach the young women to be sober, to love their husbands, to love their children,</a:t>
            </a:r>
          </a:p>
          <a:p>
            <a:pPr marL="45720" indent="0">
              <a:buNone/>
            </a:pPr>
            <a:endParaRPr lang="en-US" sz="5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71583255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
            <a:ext cx="12192000" cy="1291590"/>
          </a:xfrm>
        </p:spPr>
        <p:txBody>
          <a:bodyPr>
            <a:noAutofit/>
          </a:bodyPr>
          <a:lstStyle/>
          <a:p>
            <a:pPr marL="0" indent="0" algn="ctr">
              <a:buNone/>
            </a:pPr>
            <a:r>
              <a:rPr lang="en-US" sz="8800" i="1" dirty="0">
                <a:solidFill>
                  <a:srgbClr val="A31D6A"/>
                </a:solidFill>
                <a:effectLst>
                  <a:outerShdw blurRad="38100" dist="38100" dir="2700000" algn="tl">
                    <a:srgbClr val="000000">
                      <a:alpha val="43137"/>
                    </a:srgbClr>
                  </a:outerShdw>
                </a:effectLst>
              </a:rPr>
              <a:t>Proverbs 22:6 (KJV)</a:t>
            </a:r>
          </a:p>
        </p:txBody>
      </p:sp>
      <p:sp>
        <p:nvSpPr>
          <p:cNvPr id="3" name="Content Placeholder 2"/>
          <p:cNvSpPr>
            <a:spLocks noGrp="1"/>
          </p:cNvSpPr>
          <p:nvPr>
            <p:ph sz="quarter" idx="13"/>
          </p:nvPr>
        </p:nvSpPr>
        <p:spPr>
          <a:xfrm>
            <a:off x="0" y="1295400"/>
            <a:ext cx="12192000" cy="5562600"/>
          </a:xfrm>
        </p:spPr>
        <p:txBody>
          <a:bodyPr>
            <a:noAutofit/>
          </a:bodyPr>
          <a:lstStyle/>
          <a:p>
            <a:pPr marL="45720" indent="0">
              <a:buNone/>
            </a:pPr>
            <a:r>
              <a:rPr lang="en-US" sz="8000" dirty="0"/>
              <a:t>Train up a child in the way he should go: and when he is old, he will not depart from it.</a:t>
            </a:r>
          </a:p>
        </p:txBody>
      </p:sp>
    </p:spTree>
    <p:extLst>
      <p:ext uri="{BB962C8B-B14F-4D97-AF65-F5344CB8AC3E}">
        <p14:creationId xmlns:p14="http://schemas.microsoft.com/office/powerpoint/2010/main" val="16124354"/>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
            <a:ext cx="12192000" cy="1139190"/>
          </a:xfrm>
        </p:spPr>
        <p:txBody>
          <a:bodyPr>
            <a:noAutofit/>
          </a:bodyPr>
          <a:lstStyle/>
          <a:p>
            <a:pPr marL="0" indent="0" algn="ctr">
              <a:buNone/>
            </a:pPr>
            <a:r>
              <a:rPr lang="en-US" sz="7200" i="1" dirty="0">
                <a:solidFill>
                  <a:srgbClr val="A31D6A"/>
                </a:solidFill>
                <a:effectLst>
                  <a:outerShdw blurRad="38100" dist="38100" dir="2700000" algn="tl">
                    <a:srgbClr val="000000">
                      <a:alpha val="43137"/>
                    </a:srgbClr>
                  </a:outerShdw>
                </a:effectLst>
              </a:rPr>
              <a:t>Psalms 71:5; 17 (NAS)</a:t>
            </a:r>
          </a:p>
        </p:txBody>
      </p:sp>
      <p:sp>
        <p:nvSpPr>
          <p:cNvPr id="3" name="Content Placeholder 2"/>
          <p:cNvSpPr>
            <a:spLocks noGrp="1"/>
          </p:cNvSpPr>
          <p:nvPr>
            <p:ph sz="quarter" idx="13"/>
          </p:nvPr>
        </p:nvSpPr>
        <p:spPr>
          <a:xfrm>
            <a:off x="0" y="1143000"/>
            <a:ext cx="12192000" cy="5715000"/>
          </a:xfrm>
        </p:spPr>
        <p:txBody>
          <a:bodyPr>
            <a:noAutofit/>
          </a:bodyPr>
          <a:lstStyle/>
          <a:p>
            <a:pPr marL="45720" indent="0">
              <a:buNone/>
            </a:pPr>
            <a:r>
              <a:rPr lang="en-US" sz="6000" u="sng" dirty="0">
                <a:hlinkClick r:id="rId2"/>
              </a:rPr>
              <a:t>5</a:t>
            </a:r>
            <a:r>
              <a:rPr lang="en-US" sz="6000" dirty="0"/>
              <a:t> For You are my hope; O Lord God, </a:t>
            </a:r>
            <a:r>
              <a:rPr lang="en-US" sz="6000" i="1" dirty="0"/>
              <a:t>You are</a:t>
            </a:r>
            <a:r>
              <a:rPr lang="en-US" sz="6000" dirty="0"/>
              <a:t> my confidence from my youth.</a:t>
            </a:r>
          </a:p>
          <a:p>
            <a:pPr marL="45720" indent="0">
              <a:buNone/>
            </a:pPr>
            <a:r>
              <a:rPr lang="en-US" sz="6000" u="sng" dirty="0">
                <a:hlinkClick r:id="rId3"/>
              </a:rPr>
              <a:t>17</a:t>
            </a:r>
            <a:r>
              <a:rPr lang="en-US" sz="6000" dirty="0"/>
              <a:t> O God, You have taught me from my youth, And I still declare Your wondrous deeds.</a:t>
            </a:r>
          </a:p>
        </p:txBody>
      </p:sp>
    </p:spTree>
    <p:extLst>
      <p:ext uri="{BB962C8B-B14F-4D97-AF65-F5344CB8AC3E}">
        <p14:creationId xmlns:p14="http://schemas.microsoft.com/office/powerpoint/2010/main" val="1325591109"/>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
            <a:ext cx="12192000" cy="1291590"/>
          </a:xfrm>
        </p:spPr>
        <p:txBody>
          <a:bodyPr>
            <a:noAutofit/>
          </a:bodyPr>
          <a:lstStyle/>
          <a:p>
            <a:pPr marL="0" indent="0" algn="ctr">
              <a:buNone/>
            </a:pPr>
            <a:r>
              <a:rPr lang="en-US" sz="8800" i="1" dirty="0">
                <a:solidFill>
                  <a:srgbClr val="A31D6A"/>
                </a:solidFill>
                <a:effectLst>
                  <a:outerShdw blurRad="38100" dist="38100" dir="2700000" algn="tl">
                    <a:srgbClr val="000000">
                      <a:alpha val="43137"/>
                    </a:srgbClr>
                  </a:outerShdw>
                </a:effectLst>
              </a:rPr>
              <a:t>Psalms 34:11 (KJV)</a:t>
            </a:r>
          </a:p>
        </p:txBody>
      </p:sp>
      <p:sp>
        <p:nvSpPr>
          <p:cNvPr id="3" name="Content Placeholder 2"/>
          <p:cNvSpPr>
            <a:spLocks noGrp="1"/>
          </p:cNvSpPr>
          <p:nvPr>
            <p:ph sz="quarter" idx="13"/>
          </p:nvPr>
        </p:nvSpPr>
        <p:spPr>
          <a:xfrm>
            <a:off x="0" y="1295400"/>
            <a:ext cx="12192000" cy="5562600"/>
          </a:xfrm>
        </p:spPr>
        <p:txBody>
          <a:bodyPr>
            <a:noAutofit/>
          </a:bodyPr>
          <a:lstStyle/>
          <a:p>
            <a:pPr marL="45720" indent="0">
              <a:buNone/>
            </a:pPr>
            <a:r>
              <a:rPr lang="en-US" sz="8000" dirty="0"/>
              <a:t>Come, ye children, hearken unto me: I will teach you the fear of the LORD.</a:t>
            </a:r>
          </a:p>
        </p:txBody>
      </p:sp>
    </p:spTree>
    <p:extLst>
      <p:ext uri="{BB962C8B-B14F-4D97-AF65-F5344CB8AC3E}">
        <p14:creationId xmlns:p14="http://schemas.microsoft.com/office/powerpoint/2010/main" val="1957824560"/>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
            <a:ext cx="12192000" cy="1062990"/>
          </a:xfrm>
        </p:spPr>
        <p:txBody>
          <a:bodyPr>
            <a:noAutofit/>
          </a:bodyPr>
          <a:lstStyle/>
          <a:p>
            <a:pPr marL="0" indent="0" algn="ctr">
              <a:buNone/>
            </a:pPr>
            <a:r>
              <a:rPr lang="en-US" sz="7200" i="1" dirty="0">
                <a:solidFill>
                  <a:srgbClr val="A31D6A"/>
                </a:solidFill>
                <a:effectLst>
                  <a:outerShdw blurRad="38100" dist="38100" dir="2700000" algn="tl">
                    <a:srgbClr val="000000">
                      <a:alpha val="43137"/>
                    </a:srgbClr>
                  </a:outerShdw>
                </a:effectLst>
              </a:rPr>
              <a:t>Jerimiah 17:7-10 (NLT)</a:t>
            </a:r>
          </a:p>
        </p:txBody>
      </p:sp>
      <p:sp>
        <p:nvSpPr>
          <p:cNvPr id="3" name="Content Placeholder 2"/>
          <p:cNvSpPr>
            <a:spLocks noGrp="1"/>
          </p:cNvSpPr>
          <p:nvPr>
            <p:ph sz="quarter" idx="13"/>
          </p:nvPr>
        </p:nvSpPr>
        <p:spPr>
          <a:xfrm>
            <a:off x="0" y="1066800"/>
            <a:ext cx="12192000" cy="5791200"/>
          </a:xfrm>
        </p:spPr>
        <p:txBody>
          <a:bodyPr>
            <a:noAutofit/>
          </a:bodyPr>
          <a:lstStyle/>
          <a:p>
            <a:pPr marL="45720" indent="0" algn="l">
              <a:buNone/>
            </a:pPr>
            <a:r>
              <a:rPr lang="en-US" sz="5400" b="1" i="0" u="none" strike="noStrike" baseline="30000" dirty="0">
                <a:solidFill>
                  <a:srgbClr val="6B6B6B"/>
                </a:solidFill>
                <a:effectLst/>
              </a:rPr>
              <a:t>7</a:t>
            </a:r>
            <a:r>
              <a:rPr lang="en-US" sz="5400" b="0" i="0" u="none" strike="noStrike" dirty="0">
                <a:solidFill>
                  <a:srgbClr val="000000"/>
                </a:solidFill>
                <a:effectLst/>
              </a:rPr>
              <a:t> </a:t>
            </a:r>
            <a:r>
              <a:rPr lang="en-US" sz="5400" b="0" i="0" u="none" strike="noStrike" dirty="0">
                <a:solidFill>
                  <a:srgbClr val="000000"/>
                </a:solidFill>
                <a:effectLst>
                  <a:outerShdw blurRad="38100" dist="38100" dir="2700000" algn="tl">
                    <a:srgbClr val="000000">
                      <a:alpha val="43137"/>
                    </a:srgbClr>
                  </a:outerShdw>
                </a:effectLst>
              </a:rPr>
              <a:t>"But blessed are those who trust in the Lord and have made the Lord their hope and confidence.</a:t>
            </a:r>
            <a:br>
              <a:rPr lang="en-US" sz="5400" b="0" i="0" u="none" strike="noStrike" dirty="0">
                <a:solidFill>
                  <a:srgbClr val="000000"/>
                </a:solidFill>
                <a:effectLst/>
              </a:rPr>
            </a:br>
            <a:endParaRPr lang="en-US" sz="5400" b="0" i="0" u="none" strike="noStrike" dirty="0">
              <a:solidFill>
                <a:srgbClr val="00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93777256"/>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
            <a:ext cx="12192000" cy="1062990"/>
          </a:xfrm>
        </p:spPr>
        <p:txBody>
          <a:bodyPr>
            <a:noAutofit/>
          </a:bodyPr>
          <a:lstStyle/>
          <a:p>
            <a:pPr marL="0" indent="0" algn="ctr">
              <a:buNone/>
            </a:pPr>
            <a:r>
              <a:rPr lang="en-US" sz="7200" i="1" dirty="0">
                <a:solidFill>
                  <a:srgbClr val="A31D6A"/>
                </a:solidFill>
                <a:effectLst>
                  <a:outerShdw blurRad="38100" dist="38100" dir="2700000" algn="tl">
                    <a:srgbClr val="000000">
                      <a:alpha val="43137"/>
                    </a:srgbClr>
                  </a:outerShdw>
                </a:effectLst>
              </a:rPr>
              <a:t>Jerimiah 17:7-10 (NLT)</a:t>
            </a:r>
          </a:p>
        </p:txBody>
      </p:sp>
      <p:sp>
        <p:nvSpPr>
          <p:cNvPr id="3" name="Content Placeholder 2"/>
          <p:cNvSpPr>
            <a:spLocks noGrp="1"/>
          </p:cNvSpPr>
          <p:nvPr>
            <p:ph sz="quarter" idx="13"/>
          </p:nvPr>
        </p:nvSpPr>
        <p:spPr>
          <a:xfrm>
            <a:off x="0" y="838200"/>
            <a:ext cx="12192000" cy="6019800"/>
          </a:xfrm>
        </p:spPr>
        <p:txBody>
          <a:bodyPr>
            <a:noAutofit/>
          </a:bodyPr>
          <a:lstStyle/>
          <a:p>
            <a:pPr marL="45720" marR="0" lvl="0" indent="0" algn="l" defTabSz="914400" rtl="0" eaLnBrk="1" fontAlgn="auto" latinLnBrk="0" hangingPunct="1">
              <a:lnSpc>
                <a:spcPct val="100000"/>
              </a:lnSpc>
              <a:spcBef>
                <a:spcPct val="20000"/>
              </a:spcBef>
              <a:spcAft>
                <a:spcPts val="300"/>
              </a:spcAft>
              <a:buClr>
                <a:srgbClr val="A379BB">
                  <a:lumMod val="75000"/>
                </a:srgbClr>
              </a:buClr>
              <a:buSzPct val="130000"/>
              <a:buFont typeface="Georgia" pitchFamily="18" charset="0"/>
              <a:buNone/>
              <a:tabLst/>
              <a:defRPr/>
            </a:pPr>
            <a:r>
              <a:rPr lang="en-US" sz="5400" b="1" i="0" u="none" strike="noStrike" baseline="30000" dirty="0">
                <a:solidFill>
                  <a:srgbClr val="6B6B6B"/>
                </a:solidFill>
                <a:effectLst/>
              </a:rPr>
              <a:t>8</a:t>
            </a:r>
            <a:r>
              <a:rPr lang="en-US" sz="5400" b="0" i="0" u="none" strike="noStrike" dirty="0">
                <a:solidFill>
                  <a:srgbClr val="000000"/>
                </a:solidFill>
                <a:effectLst/>
              </a:rPr>
              <a:t> </a:t>
            </a:r>
            <a:r>
              <a:rPr lang="en-US" sz="5400" b="0" i="0" u="none" strike="noStrike" dirty="0">
                <a:solidFill>
                  <a:srgbClr val="000000"/>
                </a:solidFill>
              </a:rPr>
              <a:t>They are like trees planted along a riverbank, with roots that reach deep into the water. </a:t>
            </a:r>
            <a:r>
              <a:rPr kumimoji="0" lang="en-US" sz="5400" b="0" i="0" u="none" strike="noStrike" kern="1200" cap="none" spc="0" normalizeH="0" baseline="0" noProof="0" dirty="0">
                <a:ln>
                  <a:noFill/>
                </a:ln>
                <a:solidFill>
                  <a:srgbClr val="000000"/>
                </a:solidFill>
                <a:uLnTx/>
                <a:uFillTx/>
                <a:latin typeface="Trebuchet MS"/>
                <a:ea typeface="+mn-ea"/>
                <a:cs typeface="+mn-cs"/>
              </a:rPr>
              <a:t>Such trees are not bothered by the heat or worried by long months of drought. Their leaves stay green, and they never stop producing fruit.</a:t>
            </a:r>
          </a:p>
        </p:txBody>
      </p:sp>
    </p:spTree>
    <p:extLst>
      <p:ext uri="{BB962C8B-B14F-4D97-AF65-F5344CB8AC3E}">
        <p14:creationId xmlns:p14="http://schemas.microsoft.com/office/powerpoint/2010/main" val="42369623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
            <a:ext cx="12192000" cy="1062990"/>
          </a:xfrm>
        </p:spPr>
        <p:txBody>
          <a:bodyPr>
            <a:noAutofit/>
          </a:bodyPr>
          <a:lstStyle/>
          <a:p>
            <a:pPr marL="0" indent="0" algn="ctr">
              <a:buNone/>
            </a:pPr>
            <a:r>
              <a:rPr lang="en-US" sz="7200" i="1" dirty="0">
                <a:solidFill>
                  <a:srgbClr val="A31D6A"/>
                </a:solidFill>
                <a:effectLst>
                  <a:outerShdw blurRad="38100" dist="38100" dir="2700000" algn="tl">
                    <a:srgbClr val="000000">
                      <a:alpha val="43137"/>
                    </a:srgbClr>
                  </a:outerShdw>
                </a:effectLst>
              </a:rPr>
              <a:t>Jerimiah 17:7-10 (NLT)</a:t>
            </a:r>
          </a:p>
        </p:txBody>
      </p:sp>
      <p:sp>
        <p:nvSpPr>
          <p:cNvPr id="3" name="Content Placeholder 2"/>
          <p:cNvSpPr>
            <a:spLocks noGrp="1"/>
          </p:cNvSpPr>
          <p:nvPr>
            <p:ph sz="quarter" idx="13"/>
          </p:nvPr>
        </p:nvSpPr>
        <p:spPr>
          <a:xfrm>
            <a:off x="0" y="1066800"/>
            <a:ext cx="12192000" cy="5791200"/>
          </a:xfrm>
        </p:spPr>
        <p:txBody>
          <a:bodyPr>
            <a:noAutofit/>
          </a:bodyPr>
          <a:lstStyle/>
          <a:p>
            <a:pPr marL="45720" marR="0" lvl="0" indent="0" algn="l" defTabSz="914400" rtl="0" eaLnBrk="1" fontAlgn="auto" latinLnBrk="0" hangingPunct="1">
              <a:lnSpc>
                <a:spcPct val="100000"/>
              </a:lnSpc>
              <a:spcBef>
                <a:spcPct val="20000"/>
              </a:spcBef>
              <a:spcAft>
                <a:spcPts val="300"/>
              </a:spcAft>
              <a:buClr>
                <a:srgbClr val="A379BB">
                  <a:lumMod val="75000"/>
                </a:srgbClr>
              </a:buClr>
              <a:buSzPct val="130000"/>
              <a:buFont typeface="Georgia" pitchFamily="18" charset="0"/>
              <a:buNone/>
              <a:tabLst/>
              <a:defRPr/>
            </a:pPr>
            <a:r>
              <a:rPr kumimoji="0" lang="en-US" sz="5400" b="1" i="0" u="none" strike="noStrike" kern="1200" cap="none" spc="0" normalizeH="0" baseline="30000" noProof="0" dirty="0">
                <a:ln>
                  <a:noFill/>
                </a:ln>
                <a:solidFill>
                  <a:srgbClr val="6B6B6B"/>
                </a:solidFill>
                <a:effectLst/>
                <a:uLnTx/>
                <a:uFillTx/>
                <a:latin typeface="Trebuchet MS"/>
                <a:ea typeface="+mn-ea"/>
                <a:cs typeface="+mn-cs"/>
              </a:rPr>
              <a:t>9</a:t>
            </a:r>
            <a:r>
              <a:rPr kumimoji="0" lang="en-US" sz="5400" b="0" i="0" u="none" strike="noStrike" kern="1200" cap="none" spc="0" normalizeH="0" baseline="0" noProof="0" dirty="0">
                <a:ln>
                  <a:noFill/>
                </a:ln>
                <a:solidFill>
                  <a:srgbClr val="000000"/>
                </a:solidFill>
                <a:effectLst/>
                <a:uLnTx/>
                <a:uFillTx/>
                <a:latin typeface="Trebuchet MS"/>
                <a:ea typeface="+mn-ea"/>
                <a:cs typeface="+mn-cs"/>
              </a:rPr>
              <a:t> </a:t>
            </a:r>
            <a:r>
              <a:rPr kumimoji="0" lang="en-US" sz="5400" b="0" i="0" u="none" strike="noStrike" kern="1200" cap="none" spc="0" normalizeH="0" baseline="0" noProof="0" dirty="0">
                <a:ln>
                  <a:noFill/>
                </a:ln>
                <a:solidFill>
                  <a:srgbClr val="000000"/>
                </a:solidFill>
                <a:uLnTx/>
                <a:uFillTx/>
                <a:latin typeface="Trebuchet MS"/>
                <a:ea typeface="+mn-ea"/>
                <a:cs typeface="+mn-cs"/>
              </a:rPr>
              <a:t>"The human heart is the most deceitful of all things, and desperately wicked. Who really knows how bad it is?</a:t>
            </a:r>
            <a:br>
              <a:rPr kumimoji="0" lang="en-US" sz="5400" b="0" i="0" u="none" strike="noStrike" kern="1200" cap="none" spc="0" normalizeH="0" baseline="0" noProof="0" dirty="0">
                <a:ln>
                  <a:noFill/>
                </a:ln>
                <a:solidFill>
                  <a:srgbClr val="000000"/>
                </a:solidFill>
                <a:effectLst/>
                <a:uLnTx/>
                <a:uFillTx/>
                <a:latin typeface="Trebuchet MS"/>
                <a:ea typeface="+mn-ea"/>
                <a:cs typeface="+mn-cs"/>
              </a:rPr>
            </a:br>
            <a:endParaRPr kumimoji="0" lang="en-US" sz="54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rebuchet MS"/>
              <a:ea typeface="+mn-ea"/>
              <a:cs typeface="+mn-cs"/>
            </a:endParaRPr>
          </a:p>
        </p:txBody>
      </p:sp>
    </p:spTree>
    <p:extLst>
      <p:ext uri="{BB962C8B-B14F-4D97-AF65-F5344CB8AC3E}">
        <p14:creationId xmlns:p14="http://schemas.microsoft.com/office/powerpoint/2010/main" val="26979141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
            <a:ext cx="12192000" cy="1062990"/>
          </a:xfrm>
        </p:spPr>
        <p:txBody>
          <a:bodyPr>
            <a:noAutofit/>
          </a:bodyPr>
          <a:lstStyle/>
          <a:p>
            <a:pPr marL="0" indent="0" algn="ctr">
              <a:buNone/>
            </a:pPr>
            <a:r>
              <a:rPr lang="en-US" sz="7200" i="1" dirty="0">
                <a:solidFill>
                  <a:srgbClr val="A31D6A"/>
                </a:solidFill>
                <a:effectLst>
                  <a:outerShdw blurRad="38100" dist="38100" dir="2700000" algn="tl">
                    <a:srgbClr val="000000">
                      <a:alpha val="43137"/>
                    </a:srgbClr>
                  </a:outerShdw>
                </a:effectLst>
              </a:rPr>
              <a:t>Jerimiah 17:7-10 (NLT)</a:t>
            </a:r>
          </a:p>
        </p:txBody>
      </p:sp>
      <p:sp>
        <p:nvSpPr>
          <p:cNvPr id="3" name="Content Placeholder 2"/>
          <p:cNvSpPr>
            <a:spLocks noGrp="1"/>
          </p:cNvSpPr>
          <p:nvPr>
            <p:ph sz="quarter" idx="13"/>
          </p:nvPr>
        </p:nvSpPr>
        <p:spPr>
          <a:xfrm>
            <a:off x="0" y="1066800"/>
            <a:ext cx="12192000" cy="5791200"/>
          </a:xfrm>
        </p:spPr>
        <p:txBody>
          <a:bodyPr>
            <a:noAutofit/>
          </a:bodyPr>
          <a:lstStyle/>
          <a:p>
            <a:pPr marL="45720" indent="0">
              <a:buNone/>
            </a:pPr>
            <a:r>
              <a:rPr kumimoji="0" lang="en-US" sz="5400" b="1" i="0" u="none" strike="noStrike" kern="1200" cap="none" spc="0" normalizeH="0" baseline="30000" noProof="0" dirty="0">
                <a:ln>
                  <a:noFill/>
                </a:ln>
                <a:solidFill>
                  <a:srgbClr val="6B6B6B"/>
                </a:solidFill>
                <a:effectLst/>
                <a:uLnTx/>
                <a:uFillTx/>
                <a:latin typeface="Trebuchet MS"/>
                <a:ea typeface="+mn-ea"/>
                <a:cs typeface="+mn-cs"/>
              </a:rPr>
              <a:t>10</a:t>
            </a:r>
            <a:r>
              <a:rPr kumimoji="0" lang="en-US" sz="5400" b="0" i="0" u="none" strike="noStrike" kern="1200" cap="none" spc="0" normalizeH="0" baseline="0" noProof="0" dirty="0">
                <a:ln>
                  <a:noFill/>
                </a:ln>
                <a:solidFill>
                  <a:srgbClr val="000000"/>
                </a:solidFill>
                <a:effectLst/>
                <a:uLnTx/>
                <a:uFillTx/>
                <a:latin typeface="Trebuchet MS"/>
                <a:ea typeface="+mn-ea"/>
                <a:cs typeface="+mn-cs"/>
              </a:rPr>
              <a:t> </a:t>
            </a:r>
            <a:r>
              <a:rPr kumimoji="0" lang="en-US" sz="5400" b="0" i="0" u="none" strike="noStrike" kern="1200" cap="none" spc="0" normalizeH="0" baseline="0" noProof="0" dirty="0">
                <a:ln>
                  <a:noFill/>
                </a:ln>
                <a:solidFill>
                  <a:srgbClr val="000000"/>
                </a:solidFill>
                <a:uLnTx/>
                <a:uFillTx/>
                <a:latin typeface="Trebuchet MS"/>
              </a:rPr>
              <a:t>But I, the Lord, search all hearts and examine secret motives. I give all people their due rewards, according to what their actions deserve."</a:t>
            </a:r>
            <a:endParaRPr lang="en-US" sz="4800" dirty="0"/>
          </a:p>
        </p:txBody>
      </p:sp>
    </p:spTree>
    <p:extLst>
      <p:ext uri="{BB962C8B-B14F-4D97-AF65-F5344CB8AC3E}">
        <p14:creationId xmlns:p14="http://schemas.microsoft.com/office/powerpoint/2010/main" val="316231039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See the source image">
            <a:extLst>
              <a:ext uri="{FF2B5EF4-FFF2-40B4-BE49-F238E27FC236}">
                <a16:creationId xmlns:a16="http://schemas.microsoft.com/office/drawing/2014/main" id="{3C33D127-1832-E655-0B0E-7AA64F4F0FA0}"/>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2191999" cy="6858000"/>
          </a:xfrm>
          <a:prstGeom prst="rect">
            <a:avLst/>
          </a:prstGeom>
          <a:noFill/>
          <a:extLst>
            <a:ext uri="{909E8E84-426E-40DD-AFC4-6F175D3DCCD1}">
              <a14:hiddenFill xmlns:a14="http://schemas.microsoft.com/office/drawing/2010/main">
                <a:solidFill>
                  <a:srgbClr val="FFFFFF"/>
                </a:solidFill>
              </a14:hiddenFill>
            </a:ext>
          </a:extLst>
        </p:spPr>
      </p:pic>
      <p:sp>
        <p:nvSpPr>
          <p:cNvPr id="44033" name="Rectangle 2"/>
          <p:cNvSpPr>
            <a:spLocks noGrp="1"/>
          </p:cNvSpPr>
          <p:nvPr>
            <p:ph type="title" idx="4294967295"/>
          </p:nvPr>
        </p:nvSpPr>
        <p:spPr bwMode="auto">
          <a:xfrm>
            <a:off x="2819400" y="0"/>
            <a:ext cx="9220200" cy="6781800"/>
          </a:xfrm>
          <a:noFill/>
        </p:spPr>
        <p:txBody>
          <a:bodyPr vert="horz" wrap="square" lIns="91440" tIns="45720" rIns="91440" bIns="45720" numCol="1" rtlCol="0" anchor="t" anchorCtr="0" compatLnSpc="1">
            <a:prstTxWarp prst="textNoShape">
              <a:avLst/>
            </a:prstTxWarp>
            <a:noAutofit/>
          </a:bodyPr>
          <a:lstStyle/>
          <a:p>
            <a:pPr marL="0" indent="0" algn="ctr">
              <a:buNone/>
            </a:pPr>
            <a:r>
              <a:rPr kumimoji="0" lang="en-US" sz="6500" b="1" i="1" u="none" strike="noStrike" kern="1200" cap="none" spc="0" normalizeH="0" baseline="0" noProof="0" dirty="0">
                <a:ln>
                  <a:noFill/>
                </a:ln>
                <a:solidFill>
                  <a:srgbClr val="0070C0"/>
                </a:solidFill>
                <a:effectLst/>
                <a:uLnTx/>
                <a:uFillTx/>
                <a:latin typeface="Bahnschrift" panose="020B0502040204020203" pitchFamily="34" charset="0"/>
                <a:ea typeface="+mj-ea"/>
                <a:cs typeface="+mj-cs"/>
              </a:rPr>
              <a:t> …that Christ died for our sins according to the scriptures;</a:t>
            </a:r>
            <a:br>
              <a:rPr kumimoji="0" lang="en-US" sz="6500" b="1" i="1" u="none" strike="noStrike" kern="1200" cap="none" spc="0" normalizeH="0" baseline="0" noProof="0" dirty="0">
                <a:ln>
                  <a:noFill/>
                </a:ln>
                <a:solidFill>
                  <a:srgbClr val="0070C0"/>
                </a:solidFill>
                <a:effectLst/>
                <a:uLnTx/>
                <a:uFillTx/>
                <a:latin typeface="Bahnschrift" panose="020B0502040204020203" pitchFamily="34" charset="0"/>
                <a:ea typeface="+mj-ea"/>
                <a:cs typeface="+mj-cs"/>
              </a:rPr>
            </a:br>
            <a:r>
              <a:rPr kumimoji="0" lang="en-US" sz="6500" b="1" i="1" u="none" strike="noStrike" kern="1200" cap="none" spc="0" normalizeH="0" baseline="0" noProof="0" dirty="0">
                <a:ln>
                  <a:noFill/>
                </a:ln>
                <a:solidFill>
                  <a:srgbClr val="0070C0"/>
                </a:solidFill>
                <a:effectLst/>
                <a:uLnTx/>
                <a:uFillTx/>
                <a:latin typeface="Bahnschrift" panose="020B0502040204020203" pitchFamily="34" charset="0"/>
                <a:ea typeface="+mj-ea"/>
                <a:cs typeface="+mj-cs"/>
              </a:rPr>
              <a:t>And that he was buried, and that he rose again the third day according to the scriptures:</a:t>
            </a:r>
            <a:endParaRPr lang="en-US" sz="6500" i="1" dirty="0">
              <a:solidFill>
                <a:srgbClr val="0070C0"/>
              </a:solidFill>
              <a:effectLst/>
              <a:latin typeface="Brush Script MT" pitchFamily="66" charset="0"/>
            </a:endParaRPr>
          </a:p>
        </p:txBody>
      </p:sp>
    </p:spTree>
    <p:extLst>
      <p:ext uri="{BB962C8B-B14F-4D97-AF65-F5344CB8AC3E}">
        <p14:creationId xmlns:p14="http://schemas.microsoft.com/office/powerpoint/2010/main" val="1401267708"/>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p:cNvSpPr>
          <p:nvPr>
            <p:ph type="title" idx="4294967295"/>
          </p:nvPr>
        </p:nvSpPr>
        <p:spPr bwMode="auto">
          <a:xfrm>
            <a:off x="0" y="152400"/>
            <a:ext cx="12191999" cy="1143000"/>
          </a:xfrm>
          <a:noFill/>
        </p:spPr>
        <p:txBody>
          <a:bodyPr vert="horz" wrap="square" lIns="91440" tIns="45720" rIns="91440" bIns="45720" numCol="1" rtlCol="0" anchor="t" anchorCtr="0" compatLnSpc="1">
            <a:prstTxWarp prst="textNoShape">
              <a:avLst/>
            </a:prstTxWarp>
            <a:noAutofit/>
          </a:bodyPr>
          <a:lstStyle/>
          <a:p>
            <a:pPr marL="0" indent="0" algn="l">
              <a:buNone/>
            </a:pPr>
            <a:r>
              <a:rPr lang="en-US" sz="8800" i="1" dirty="0">
                <a:solidFill>
                  <a:srgbClr val="C00000"/>
                </a:solidFill>
                <a:effectLst>
                  <a:outerShdw blurRad="38100" dist="38100" dir="2700000" algn="tl">
                    <a:srgbClr val="000000">
                      <a:alpha val="43137"/>
                    </a:srgbClr>
                  </a:outerShdw>
                </a:effectLst>
              </a:rPr>
              <a:t>Hear: Romans 10:17</a:t>
            </a:r>
          </a:p>
        </p:txBody>
      </p:sp>
      <p:sp>
        <p:nvSpPr>
          <p:cNvPr id="52226" name="Rectangle 3"/>
          <p:cNvSpPr>
            <a:spLocks noGrp="1"/>
          </p:cNvSpPr>
          <p:nvPr>
            <p:ph type="body" idx="4294967295"/>
          </p:nvPr>
        </p:nvSpPr>
        <p:spPr>
          <a:xfrm>
            <a:off x="-1" y="1295400"/>
            <a:ext cx="12191999" cy="5562600"/>
          </a:xfrm>
        </p:spPr>
        <p:txBody>
          <a:bodyPr>
            <a:normAutofit lnSpcReduction="10000"/>
          </a:bodyPr>
          <a:lstStyle/>
          <a:p>
            <a:pPr marL="0" indent="0">
              <a:buNone/>
            </a:pPr>
            <a:r>
              <a:rPr lang="en-US" sz="9600" i="1" dirty="0">
                <a:effectLst>
                  <a:outerShdw blurRad="38100" dist="38100" dir="2700000" algn="tl">
                    <a:srgbClr val="000000">
                      <a:alpha val="43137"/>
                    </a:srgbClr>
                  </a:outerShdw>
                </a:effectLst>
              </a:rPr>
              <a:t>So then faith cometh by hearing, and hearing by the word of God.</a:t>
            </a:r>
          </a:p>
        </p:txBody>
      </p:sp>
      <p:pic>
        <p:nvPicPr>
          <p:cNvPr id="52227" name="Picture 4" descr="MP900443601[1]"/>
          <p:cNvPicPr>
            <a:picLocks noChangeAspect="1" noChangeArrowheads="1"/>
          </p:cNvPicPr>
          <p:nvPr/>
        </p:nvPicPr>
        <p:blipFill>
          <a:blip r:embed="rId3"/>
          <a:srcRect/>
          <a:stretch>
            <a:fillRect/>
          </a:stretch>
        </p:blipFill>
        <p:spPr bwMode="auto">
          <a:xfrm>
            <a:off x="10028585" y="5405718"/>
            <a:ext cx="2176862" cy="1447800"/>
          </a:xfrm>
          <a:prstGeom prst="rect">
            <a:avLst/>
          </a:prstGeom>
          <a:noFill/>
          <a:ln w="9525">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pic>
    </p:spTree>
    <p:extLst>
      <p:ext uri="{BB962C8B-B14F-4D97-AF65-F5344CB8AC3E}">
        <p14:creationId xmlns:p14="http://schemas.microsoft.com/office/powerpoint/2010/main" val="6575119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p:cNvSpPr>
          <p:nvPr>
            <p:ph type="title" idx="4294967295"/>
          </p:nvPr>
        </p:nvSpPr>
        <p:spPr bwMode="auto">
          <a:xfrm>
            <a:off x="0" y="0"/>
            <a:ext cx="12192000" cy="1140546"/>
          </a:xfrm>
          <a:noFill/>
        </p:spPr>
        <p:txBody>
          <a:bodyPr vert="horz" wrap="square" lIns="91440" tIns="45720" rIns="91440" bIns="45720" numCol="1" rtlCol="0" anchor="t" anchorCtr="0" compatLnSpc="1">
            <a:prstTxWarp prst="textNoShape">
              <a:avLst/>
            </a:prstTxWarp>
            <a:noAutofit/>
          </a:bodyPr>
          <a:lstStyle/>
          <a:p>
            <a:pPr marL="0" indent="0" algn="l">
              <a:buNone/>
            </a:pPr>
            <a:r>
              <a:rPr lang="en-US" sz="7000" i="1" dirty="0">
                <a:solidFill>
                  <a:srgbClr val="C00000"/>
                </a:solidFill>
                <a:effectLst>
                  <a:outerShdw blurRad="38100" dist="38100" dir="2700000" algn="tl">
                    <a:srgbClr val="000000">
                      <a:alpha val="43137"/>
                    </a:srgbClr>
                  </a:outerShdw>
                </a:effectLst>
              </a:rPr>
              <a:t>Believe: Hebrews 11:6</a:t>
            </a:r>
          </a:p>
        </p:txBody>
      </p:sp>
      <p:sp>
        <p:nvSpPr>
          <p:cNvPr id="53250" name="Rectangle 3"/>
          <p:cNvSpPr>
            <a:spLocks noGrp="1"/>
          </p:cNvSpPr>
          <p:nvPr>
            <p:ph type="body" idx="4294967295"/>
          </p:nvPr>
        </p:nvSpPr>
        <p:spPr>
          <a:xfrm>
            <a:off x="0" y="990600"/>
            <a:ext cx="12192000" cy="5867400"/>
          </a:xfrm>
        </p:spPr>
        <p:txBody>
          <a:bodyPr>
            <a:noAutofit/>
          </a:bodyPr>
          <a:lstStyle/>
          <a:p>
            <a:pPr marL="0" indent="0">
              <a:lnSpc>
                <a:spcPct val="90000"/>
              </a:lnSpc>
              <a:buNone/>
            </a:pPr>
            <a:r>
              <a:rPr lang="en-US" sz="7000" i="1" dirty="0">
                <a:effectLst>
                  <a:outerShdw blurRad="38100" dist="38100" dir="2700000" algn="tl">
                    <a:srgbClr val="000000">
                      <a:alpha val="43137"/>
                    </a:srgbClr>
                  </a:outerShdw>
                </a:effectLst>
              </a:rPr>
              <a:t>But without faith it is impossible to please him: for he that cometh to God must believe that he is, and that he is a rewarder of them that diligently seek him.</a:t>
            </a:r>
          </a:p>
        </p:txBody>
      </p:sp>
      <p:pic>
        <p:nvPicPr>
          <p:cNvPr id="53251" name="Picture 4" descr="MP900443601[1]"/>
          <p:cNvPicPr>
            <a:picLocks noChangeAspect="1" noChangeArrowheads="1"/>
          </p:cNvPicPr>
          <p:nvPr/>
        </p:nvPicPr>
        <p:blipFill>
          <a:blip r:embed="rId3"/>
          <a:srcRect/>
          <a:stretch>
            <a:fillRect/>
          </a:stretch>
        </p:blipFill>
        <p:spPr bwMode="auto">
          <a:xfrm>
            <a:off x="9806823" y="13854"/>
            <a:ext cx="2385178" cy="1586346"/>
          </a:xfrm>
          <a:prstGeom prst="rect">
            <a:avLst/>
          </a:prstGeom>
          <a:noFill/>
          <a:ln w="9525">
            <a:noFill/>
            <a:miter lim="800000"/>
            <a:headEnd/>
            <a:tailEnd/>
          </a:ln>
        </p:spPr>
      </p:pic>
    </p:spTree>
    <p:extLst>
      <p:ext uri="{BB962C8B-B14F-4D97-AF65-F5344CB8AC3E}">
        <p14:creationId xmlns:p14="http://schemas.microsoft.com/office/powerpoint/2010/main" val="234784923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p:cNvSpPr>
          <p:nvPr>
            <p:ph type="title" idx="4294967295"/>
          </p:nvPr>
        </p:nvSpPr>
        <p:spPr bwMode="auto">
          <a:xfrm>
            <a:off x="0" y="6927"/>
            <a:ext cx="12192000" cy="983673"/>
          </a:xfrm>
          <a:noFill/>
        </p:spPr>
        <p:txBody>
          <a:bodyPr vert="horz" wrap="square" lIns="91440" tIns="45720" rIns="91440" bIns="45720" numCol="1" rtlCol="0" anchor="t" anchorCtr="0" compatLnSpc="1">
            <a:prstTxWarp prst="textNoShape">
              <a:avLst/>
            </a:prstTxWarp>
            <a:noAutofit/>
          </a:bodyPr>
          <a:lstStyle/>
          <a:p>
            <a:pPr marL="0" indent="0" algn="l">
              <a:buNone/>
            </a:pPr>
            <a:r>
              <a:rPr lang="en-US" sz="8800" i="1" dirty="0">
                <a:solidFill>
                  <a:srgbClr val="C00000"/>
                </a:solidFill>
                <a:effectLst>
                  <a:outerShdw blurRad="38100" dist="38100" dir="2700000" algn="tl">
                    <a:srgbClr val="000000">
                      <a:alpha val="43137"/>
                    </a:srgbClr>
                  </a:outerShdw>
                </a:effectLst>
              </a:rPr>
              <a:t>Repent: Luke 13:3</a:t>
            </a:r>
          </a:p>
        </p:txBody>
      </p:sp>
      <p:sp>
        <p:nvSpPr>
          <p:cNvPr id="54274" name="Rectangle 3"/>
          <p:cNvSpPr>
            <a:spLocks noGrp="1"/>
          </p:cNvSpPr>
          <p:nvPr>
            <p:ph type="body" idx="4294967295"/>
          </p:nvPr>
        </p:nvSpPr>
        <p:spPr>
          <a:xfrm>
            <a:off x="0" y="1447800"/>
            <a:ext cx="12268200" cy="5403272"/>
          </a:xfrm>
        </p:spPr>
        <p:txBody>
          <a:bodyPr>
            <a:normAutofit lnSpcReduction="10000"/>
          </a:bodyPr>
          <a:lstStyle/>
          <a:p>
            <a:pPr marL="0" indent="0">
              <a:buNone/>
            </a:pPr>
            <a:r>
              <a:rPr lang="en-US" sz="9600" i="1" dirty="0">
                <a:effectLst>
                  <a:outerShdw blurRad="38100" dist="38100" dir="2700000" algn="tl">
                    <a:srgbClr val="000000">
                      <a:alpha val="43137"/>
                    </a:srgbClr>
                  </a:outerShdw>
                </a:effectLst>
              </a:rPr>
              <a:t>I tell you, Nay: but, except ye repent, ye shall all likewise perish.</a:t>
            </a:r>
            <a:r>
              <a:rPr lang="en-US" sz="9600" i="1" dirty="0">
                <a:solidFill>
                  <a:srgbClr val="3333CC"/>
                </a:solidFill>
                <a:effectLst>
                  <a:outerShdw blurRad="38100" dist="38100" dir="2700000" algn="tl">
                    <a:srgbClr val="000000">
                      <a:alpha val="43137"/>
                    </a:srgbClr>
                  </a:outerShdw>
                </a:effectLst>
              </a:rPr>
              <a:t> </a:t>
            </a:r>
          </a:p>
        </p:txBody>
      </p:sp>
      <p:pic>
        <p:nvPicPr>
          <p:cNvPr id="54275" name="Picture 4" descr="MP900443601[1]"/>
          <p:cNvPicPr>
            <a:picLocks noChangeAspect="1" noChangeArrowheads="1"/>
          </p:cNvPicPr>
          <p:nvPr/>
        </p:nvPicPr>
        <p:blipFill>
          <a:blip r:embed="rId3"/>
          <a:srcRect/>
          <a:stretch>
            <a:fillRect/>
          </a:stretch>
        </p:blipFill>
        <p:spPr bwMode="auto">
          <a:xfrm>
            <a:off x="9671421" y="5181601"/>
            <a:ext cx="2520580" cy="1676400"/>
          </a:xfrm>
          <a:prstGeom prst="rect">
            <a:avLst/>
          </a:prstGeom>
          <a:noFill/>
          <a:ln w="9525">
            <a:noFill/>
            <a:miter lim="800000"/>
            <a:headEnd/>
            <a:tailEnd/>
          </a:ln>
        </p:spPr>
      </p:pic>
    </p:spTree>
    <p:extLst>
      <p:ext uri="{BB962C8B-B14F-4D97-AF65-F5344CB8AC3E}">
        <p14:creationId xmlns:p14="http://schemas.microsoft.com/office/powerpoint/2010/main" val="69997780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0" y="0"/>
            <a:ext cx="12192000" cy="6858000"/>
          </a:xfrm>
        </p:spPr>
        <p:txBody>
          <a:bodyPr>
            <a:noAutofit/>
          </a:bodyPr>
          <a:lstStyle/>
          <a:p>
            <a:pPr marL="45720" indent="0">
              <a:buNone/>
            </a:pPr>
            <a:r>
              <a:rPr lang="en-US" sz="8800" u="sng" dirty="0">
                <a:solidFill>
                  <a:srgbClr val="C00000"/>
                </a:solidFill>
                <a:effectLst>
                  <a:outerShdw blurRad="38100" dist="38100" dir="2700000" algn="tl">
                    <a:srgbClr val="000000">
                      <a:alpha val="43137"/>
                    </a:srgbClr>
                  </a:outerShdw>
                </a:effectLst>
                <a:latin typeface="Calibri" panose="020F0502020204030204" pitchFamily="34" charset="0"/>
              </a:rPr>
              <a:t>To Train:</a:t>
            </a:r>
          </a:p>
          <a:p>
            <a:pPr>
              <a:buClr>
                <a:srgbClr val="C00000"/>
              </a:buClr>
              <a:buFont typeface="Wingdings" panose="05000000000000000000" pitchFamily="2" charset="2"/>
              <a:buChar char="ü"/>
            </a:pPr>
            <a:r>
              <a:rPr lang="en-US" sz="6100" dirty="0">
                <a:solidFill>
                  <a:srgbClr val="000000"/>
                </a:solidFill>
                <a:effectLst>
                  <a:outerShdw blurRad="38100" dist="38100" dir="2700000" algn="tl">
                    <a:srgbClr val="000000">
                      <a:alpha val="43137"/>
                    </a:srgbClr>
                  </a:outerShdw>
                </a:effectLst>
                <a:latin typeface="Calibri" panose="020F0502020204030204" pitchFamily="34" charset="0"/>
              </a:rPr>
              <a:t>To put something into the mouth</a:t>
            </a:r>
          </a:p>
          <a:p>
            <a:pPr>
              <a:buClr>
                <a:srgbClr val="C00000"/>
              </a:buClr>
              <a:buFont typeface="Wingdings" panose="05000000000000000000" pitchFamily="2" charset="2"/>
              <a:buChar char="ü"/>
            </a:pPr>
            <a:r>
              <a:rPr lang="en-US" sz="6100" dirty="0">
                <a:solidFill>
                  <a:srgbClr val="000000"/>
                </a:solidFill>
                <a:effectLst>
                  <a:outerShdw blurRad="38100" dist="38100" dir="2700000" algn="tl">
                    <a:srgbClr val="000000">
                      <a:alpha val="43137"/>
                    </a:srgbClr>
                  </a:outerShdw>
                </a:effectLst>
                <a:latin typeface="Calibri" panose="020F0502020204030204" pitchFamily="34" charset="0"/>
              </a:rPr>
              <a:t>To give to be tasted</a:t>
            </a:r>
          </a:p>
          <a:p>
            <a:pPr>
              <a:buClr>
                <a:srgbClr val="C00000"/>
              </a:buClr>
              <a:buFont typeface="Wingdings" panose="05000000000000000000" pitchFamily="2" charset="2"/>
              <a:buChar char="ü"/>
            </a:pPr>
            <a:r>
              <a:rPr lang="en-US" sz="6100" dirty="0">
                <a:solidFill>
                  <a:srgbClr val="000000"/>
                </a:solidFill>
                <a:effectLst>
                  <a:outerShdw blurRad="38100" dist="38100" dir="2700000" algn="tl">
                    <a:srgbClr val="000000">
                      <a:alpha val="43137"/>
                    </a:srgbClr>
                  </a:outerShdw>
                </a:effectLst>
                <a:latin typeface="Calibri" panose="020F0502020204030204" pitchFamily="34" charset="0"/>
              </a:rPr>
              <a:t>To give elementary instruction</a:t>
            </a:r>
          </a:p>
          <a:p>
            <a:pPr>
              <a:buClr>
                <a:srgbClr val="C00000"/>
              </a:buClr>
              <a:buFont typeface="Wingdings" panose="05000000000000000000" pitchFamily="2" charset="2"/>
              <a:buChar char="ü"/>
            </a:pPr>
            <a:r>
              <a:rPr lang="en-US" sz="6100" dirty="0">
                <a:solidFill>
                  <a:srgbClr val="000000"/>
                </a:solidFill>
                <a:effectLst>
                  <a:outerShdw blurRad="38100" dist="38100" dir="2700000" algn="tl">
                    <a:srgbClr val="000000">
                      <a:alpha val="43137"/>
                    </a:srgbClr>
                  </a:outerShdw>
                </a:effectLst>
                <a:latin typeface="Calibri" panose="020F0502020204030204" pitchFamily="34" charset="0"/>
              </a:rPr>
              <a:t>Initiate a child in accordance with that child’s way</a:t>
            </a:r>
          </a:p>
        </p:txBody>
      </p:sp>
    </p:spTree>
    <p:extLst>
      <p:ext uri="{BB962C8B-B14F-4D97-AF65-F5344CB8AC3E}">
        <p14:creationId xmlns:p14="http://schemas.microsoft.com/office/powerpoint/2010/main" val="190266022"/>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Grp="1"/>
          </p:cNvSpPr>
          <p:nvPr>
            <p:ph type="title" idx="4294967295"/>
          </p:nvPr>
        </p:nvSpPr>
        <p:spPr bwMode="auto">
          <a:xfrm>
            <a:off x="0" y="0"/>
            <a:ext cx="12192000" cy="990600"/>
          </a:xfrm>
          <a:noFill/>
        </p:spPr>
        <p:txBody>
          <a:bodyPr vert="horz" wrap="square" lIns="91440" tIns="45720" rIns="91440" bIns="45720" numCol="1" rtlCol="0" anchor="t" anchorCtr="0" compatLnSpc="1">
            <a:prstTxWarp prst="textNoShape">
              <a:avLst/>
            </a:prstTxWarp>
            <a:normAutofit/>
          </a:bodyPr>
          <a:lstStyle/>
          <a:p>
            <a:pPr marL="0" indent="0" algn="l">
              <a:buNone/>
            </a:pPr>
            <a:r>
              <a:rPr lang="en-US" sz="5500" i="1" dirty="0">
                <a:solidFill>
                  <a:srgbClr val="C00000"/>
                </a:solidFill>
                <a:effectLst>
                  <a:outerShdw blurRad="38100" dist="38100" dir="2700000" algn="tl">
                    <a:srgbClr val="000000">
                      <a:alpha val="43137"/>
                    </a:srgbClr>
                  </a:outerShdw>
                </a:effectLst>
              </a:rPr>
              <a:t>Confess: Matthew 10:32-33</a:t>
            </a:r>
          </a:p>
        </p:txBody>
      </p:sp>
      <p:sp>
        <p:nvSpPr>
          <p:cNvPr id="55298" name="Rectangle 3"/>
          <p:cNvSpPr>
            <a:spLocks noGrp="1"/>
          </p:cNvSpPr>
          <p:nvPr>
            <p:ph type="body" idx="4294967295"/>
          </p:nvPr>
        </p:nvSpPr>
        <p:spPr>
          <a:xfrm>
            <a:off x="0" y="762000"/>
            <a:ext cx="12192000" cy="6096000"/>
          </a:xfrm>
        </p:spPr>
        <p:txBody>
          <a:bodyPr>
            <a:noAutofit/>
          </a:bodyPr>
          <a:lstStyle/>
          <a:p>
            <a:pPr marL="0" indent="0">
              <a:buNone/>
            </a:pPr>
            <a:r>
              <a:rPr lang="en-US" sz="5500" b="1" i="1" dirty="0">
                <a:hlinkClick r:id="rId3"/>
              </a:rPr>
              <a:t>32</a:t>
            </a:r>
            <a:r>
              <a:rPr lang="en-US" sz="5500" b="1" i="1" dirty="0"/>
              <a:t> </a:t>
            </a:r>
            <a:r>
              <a:rPr lang="en-US" sz="5500" i="1" dirty="0">
                <a:effectLst>
                  <a:outerShdw blurRad="38100" dist="38100" dir="2700000" algn="tl">
                    <a:srgbClr val="000000">
                      <a:alpha val="43137"/>
                    </a:srgbClr>
                  </a:outerShdw>
                </a:effectLst>
              </a:rPr>
              <a:t>Whosoever therefore shall confess me before men, him will I confess also before my Father which is in heaven.</a:t>
            </a:r>
            <a:r>
              <a:rPr lang="en-US" sz="5500" b="1" i="1" dirty="0">
                <a:effectLst>
                  <a:outerShdw blurRad="38100" dist="38100" dir="2700000" algn="tl">
                    <a:srgbClr val="000000">
                      <a:alpha val="43137"/>
                    </a:srgbClr>
                  </a:outerShdw>
                </a:effectLst>
              </a:rPr>
              <a:t> </a:t>
            </a:r>
          </a:p>
          <a:p>
            <a:pPr marL="0" indent="0">
              <a:buNone/>
            </a:pPr>
            <a:r>
              <a:rPr lang="en-US" sz="5500" b="1" i="1" dirty="0">
                <a:hlinkClick r:id="rId4"/>
              </a:rPr>
              <a:t>33</a:t>
            </a:r>
            <a:r>
              <a:rPr lang="en-US" sz="5500" b="1" i="1" dirty="0"/>
              <a:t> </a:t>
            </a:r>
            <a:r>
              <a:rPr lang="en-US" sz="5500" i="1" dirty="0">
                <a:effectLst>
                  <a:outerShdw blurRad="38100" dist="38100" dir="2700000" algn="tl">
                    <a:srgbClr val="000000">
                      <a:alpha val="43137"/>
                    </a:srgbClr>
                  </a:outerShdw>
                </a:effectLst>
              </a:rPr>
              <a:t>But whosoever shall deny me before men, him will I also deny before my Father which is in heaven. </a:t>
            </a:r>
          </a:p>
        </p:txBody>
      </p:sp>
      <p:pic>
        <p:nvPicPr>
          <p:cNvPr id="55299" name="Picture 4" descr="MP900443601[1]"/>
          <p:cNvPicPr>
            <a:picLocks noChangeAspect="1" noChangeArrowheads="1"/>
          </p:cNvPicPr>
          <p:nvPr/>
        </p:nvPicPr>
        <p:blipFill>
          <a:blip r:embed="rId5"/>
          <a:srcRect/>
          <a:stretch>
            <a:fillRect/>
          </a:stretch>
        </p:blipFill>
        <p:spPr bwMode="auto">
          <a:xfrm>
            <a:off x="10896600" y="-1"/>
            <a:ext cx="1295400" cy="862101"/>
          </a:xfrm>
          <a:prstGeom prst="rect">
            <a:avLst/>
          </a:prstGeom>
          <a:noFill/>
          <a:ln w="9525">
            <a:noFill/>
            <a:miter lim="800000"/>
            <a:headEnd/>
            <a:tailEnd/>
          </a:ln>
        </p:spPr>
      </p:pic>
    </p:spTree>
    <p:extLst>
      <p:ext uri="{BB962C8B-B14F-4D97-AF65-F5344CB8AC3E}">
        <p14:creationId xmlns:p14="http://schemas.microsoft.com/office/powerpoint/2010/main" val="121708282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p:cNvSpPr>
          <p:nvPr>
            <p:ph type="title" idx="4294967295"/>
          </p:nvPr>
        </p:nvSpPr>
        <p:spPr bwMode="auto">
          <a:xfrm>
            <a:off x="1" y="0"/>
            <a:ext cx="12223028" cy="1371600"/>
          </a:xfrm>
          <a:noFill/>
        </p:spPr>
        <p:txBody>
          <a:bodyPr vert="horz" wrap="square" lIns="91440" tIns="45720" rIns="91440" bIns="45720" numCol="1" rtlCol="0" anchor="t" anchorCtr="0" compatLnSpc="1">
            <a:prstTxWarp prst="textNoShape">
              <a:avLst/>
            </a:prstTxWarp>
            <a:noAutofit/>
          </a:bodyPr>
          <a:lstStyle/>
          <a:p>
            <a:pPr marL="0" indent="0" algn="l">
              <a:buNone/>
            </a:pPr>
            <a:r>
              <a:rPr lang="en-US" sz="8000" i="1" dirty="0">
                <a:solidFill>
                  <a:srgbClr val="C00000"/>
                </a:solidFill>
                <a:effectLst>
                  <a:outerShdw blurRad="38100" dist="38100" dir="2700000" algn="tl">
                    <a:srgbClr val="000000">
                      <a:alpha val="43137"/>
                    </a:srgbClr>
                  </a:outerShdw>
                </a:effectLst>
              </a:rPr>
              <a:t>Baptize: Acts 22:16</a:t>
            </a:r>
          </a:p>
        </p:txBody>
      </p:sp>
      <p:sp>
        <p:nvSpPr>
          <p:cNvPr id="56322" name="Rectangle 3"/>
          <p:cNvSpPr>
            <a:spLocks noGrp="1"/>
          </p:cNvSpPr>
          <p:nvPr>
            <p:ph type="body" idx="4294967295"/>
          </p:nvPr>
        </p:nvSpPr>
        <p:spPr>
          <a:xfrm>
            <a:off x="-1" y="1524000"/>
            <a:ext cx="12191999" cy="5334000"/>
          </a:xfrm>
        </p:spPr>
        <p:txBody>
          <a:bodyPr>
            <a:normAutofit/>
          </a:bodyPr>
          <a:lstStyle/>
          <a:p>
            <a:pPr marL="0" indent="0">
              <a:buNone/>
            </a:pPr>
            <a:r>
              <a:rPr lang="en-US" sz="7200" i="1" dirty="0">
                <a:effectLst>
                  <a:outerShdw blurRad="38100" dist="38100" dir="2700000" algn="tl">
                    <a:srgbClr val="000000">
                      <a:alpha val="43137"/>
                    </a:srgbClr>
                  </a:outerShdw>
                </a:effectLst>
              </a:rPr>
              <a:t>And now why </a:t>
            </a:r>
            <a:r>
              <a:rPr lang="en-US" sz="7200" i="1" dirty="0" err="1">
                <a:effectLst>
                  <a:outerShdw blurRad="38100" dist="38100" dir="2700000" algn="tl">
                    <a:srgbClr val="000000">
                      <a:alpha val="43137"/>
                    </a:srgbClr>
                  </a:outerShdw>
                </a:effectLst>
              </a:rPr>
              <a:t>tarriest</a:t>
            </a:r>
            <a:r>
              <a:rPr lang="en-US" sz="7200" i="1" dirty="0">
                <a:effectLst>
                  <a:outerShdw blurRad="38100" dist="38100" dir="2700000" algn="tl">
                    <a:srgbClr val="000000">
                      <a:alpha val="43137"/>
                    </a:srgbClr>
                  </a:outerShdw>
                </a:effectLst>
              </a:rPr>
              <a:t> thou? arise, and be baptized, and wash away thy sins, calling on the name of the Lord.</a:t>
            </a:r>
          </a:p>
        </p:txBody>
      </p:sp>
      <p:pic>
        <p:nvPicPr>
          <p:cNvPr id="56323" name="Picture 4" descr="MP900443601[1]"/>
          <p:cNvPicPr>
            <a:picLocks noChangeAspect="1" noChangeArrowheads="1"/>
          </p:cNvPicPr>
          <p:nvPr/>
        </p:nvPicPr>
        <p:blipFill>
          <a:blip r:embed="rId3"/>
          <a:srcRect/>
          <a:stretch>
            <a:fillRect/>
          </a:stretch>
        </p:blipFill>
        <p:spPr bwMode="auto">
          <a:xfrm>
            <a:off x="9933421" y="-10413"/>
            <a:ext cx="2289608" cy="1524133"/>
          </a:xfrm>
          <a:prstGeom prst="rect">
            <a:avLst/>
          </a:prstGeom>
          <a:noFill/>
          <a:ln w="9525">
            <a:noFill/>
            <a:miter lim="800000"/>
            <a:headEnd/>
            <a:tailEnd/>
          </a:ln>
        </p:spPr>
      </p:pic>
      <p:pic>
        <p:nvPicPr>
          <p:cNvPr id="56324" name="Picture 2" descr="C:\Users\Fain\AppData\Local\Microsoft\Windows\Temporary Internet Files\Content.IE5\RW2PWPFG\MC900057792[1].wmf"/>
          <p:cNvPicPr>
            <a:picLocks noChangeAspect="1" noChangeArrowheads="1"/>
          </p:cNvPicPr>
          <p:nvPr/>
        </p:nvPicPr>
        <p:blipFill>
          <a:blip r:embed="rId4"/>
          <a:srcRect/>
          <a:stretch>
            <a:fillRect/>
          </a:stretch>
        </p:blipFill>
        <p:spPr bwMode="auto">
          <a:xfrm>
            <a:off x="9933421" y="4899025"/>
            <a:ext cx="2227262" cy="1936750"/>
          </a:xfrm>
          <a:prstGeom prst="rect">
            <a:avLst/>
          </a:prstGeom>
          <a:noFill/>
          <a:ln w="9525">
            <a:noFill/>
            <a:miter lim="800000"/>
            <a:headEnd/>
            <a:tailEnd/>
          </a:ln>
        </p:spPr>
      </p:pic>
    </p:spTree>
    <p:extLst>
      <p:ext uri="{BB962C8B-B14F-4D97-AF65-F5344CB8AC3E}">
        <p14:creationId xmlns:p14="http://schemas.microsoft.com/office/powerpoint/2010/main" val="256493122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0" y="1143000"/>
            <a:ext cx="12192000" cy="5715000"/>
          </a:xfrm>
        </p:spPr>
        <p:txBody>
          <a:bodyPr>
            <a:noAutofit/>
          </a:bodyPr>
          <a:lstStyle/>
          <a:p>
            <a:pPr marL="960120" indent="-914400">
              <a:lnSpc>
                <a:spcPct val="80000"/>
              </a:lnSpc>
              <a:buClr>
                <a:srgbClr val="C00000"/>
              </a:buClr>
              <a:buFont typeface="+mj-lt"/>
              <a:buAutoNum type="arabicPeriod"/>
            </a:pPr>
            <a:r>
              <a:rPr lang="en-US" sz="7000" b="1" i="1" dirty="0">
                <a:effectLst>
                  <a:outerShdw blurRad="38100" dist="38100" dir="2700000" algn="tl">
                    <a:srgbClr val="000000">
                      <a:alpha val="43137"/>
                    </a:srgbClr>
                  </a:outerShdw>
                </a:effectLst>
              </a:rPr>
              <a:t>Loving Them Like Jesus Loved Them</a:t>
            </a:r>
          </a:p>
          <a:p>
            <a:pPr marL="960120" indent="-914400">
              <a:lnSpc>
                <a:spcPct val="80000"/>
              </a:lnSpc>
              <a:buClr>
                <a:srgbClr val="C00000"/>
              </a:buClr>
              <a:buFont typeface="+mj-lt"/>
              <a:buAutoNum type="arabicPeriod"/>
            </a:pPr>
            <a:r>
              <a:rPr lang="en-US" sz="7000" b="1" i="1" dirty="0">
                <a:effectLst>
                  <a:outerShdw blurRad="38100" dist="38100" dir="2700000" algn="tl">
                    <a:srgbClr val="000000">
                      <a:alpha val="43137"/>
                    </a:srgbClr>
                  </a:outerShdw>
                </a:effectLst>
              </a:rPr>
              <a:t>Teaching Them to Love the Bible</a:t>
            </a:r>
          </a:p>
          <a:p>
            <a:pPr marL="960120" indent="-914400">
              <a:lnSpc>
                <a:spcPct val="80000"/>
              </a:lnSpc>
              <a:buClr>
                <a:srgbClr val="C00000"/>
              </a:buClr>
              <a:buFont typeface="+mj-lt"/>
              <a:buAutoNum type="arabicPeriod"/>
            </a:pPr>
            <a:r>
              <a:rPr lang="en-US" sz="7000" b="1" i="1" dirty="0">
                <a:effectLst>
                  <a:outerShdw blurRad="38100" dist="38100" dir="2700000" algn="tl">
                    <a:srgbClr val="000000">
                      <a:alpha val="43137"/>
                    </a:srgbClr>
                  </a:outerShdw>
                </a:effectLst>
              </a:rPr>
              <a:t>Training Them with Time and Effort</a:t>
            </a:r>
          </a:p>
        </p:txBody>
      </p:sp>
      <p:sp>
        <p:nvSpPr>
          <p:cNvPr id="4" name="Title 3"/>
          <p:cNvSpPr>
            <a:spLocks noGrp="1"/>
          </p:cNvSpPr>
          <p:nvPr>
            <p:ph type="title"/>
          </p:nvPr>
        </p:nvSpPr>
        <p:spPr>
          <a:xfrm>
            <a:off x="0" y="0"/>
            <a:ext cx="12192000" cy="990600"/>
          </a:xfrm>
        </p:spPr>
        <p:txBody>
          <a:bodyPr/>
          <a:lstStyle/>
          <a:p>
            <a:pPr marL="0" indent="0" algn="l">
              <a:buNone/>
            </a:pPr>
            <a:r>
              <a:rPr lang="en-US" sz="6000" i="1" cap="all" dirty="0">
                <a:solidFill>
                  <a:srgbClr val="A50021"/>
                </a:solidFill>
                <a:effectLst>
                  <a:outerShdw blurRad="38100" dist="38100" dir="2700000" algn="tl">
                    <a:srgbClr val="000000">
                      <a:alpha val="43137"/>
                    </a:srgbClr>
                  </a:outerShdw>
                  <a:reflection blurRad="12700" stA="48000" endA="300" endPos="55000" dir="5400000" sy="-90000" algn="bl" rotWithShape="0"/>
                </a:effectLst>
                <a:latin typeface="Franklin Gothic Medium"/>
              </a:rPr>
              <a:t>our Children’s Souls Need Us…</a:t>
            </a:r>
          </a:p>
        </p:txBody>
      </p:sp>
    </p:spTree>
    <p:extLst>
      <p:ext uri="{BB962C8B-B14F-4D97-AF65-F5344CB8AC3E}">
        <p14:creationId xmlns:p14="http://schemas.microsoft.com/office/powerpoint/2010/main" val="1253636497"/>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afterEffect">
                                  <p:stCondLst>
                                    <p:cond delay="500"/>
                                  </p:stCondLst>
                                  <p:childTnLst>
                                    <p:animEffect transition="out" filter="fade">
                                      <p:cBhvr>
                                        <p:cTn id="6" dur="1000" tmFilter="0, 0; .2, .5; .8, .5; 1, 0"/>
                                        <p:tgtEl>
                                          <p:spTgt spid="4"/>
                                        </p:tgtEl>
                                      </p:cBhvr>
                                    </p:animEffect>
                                    <p:animScale>
                                      <p:cBhvr>
                                        <p:cTn id="7" dur="500" autoRev="1" fill="hold"/>
                                        <p:tgtEl>
                                          <p:spTgt spid="4"/>
                                        </p:tgtEl>
                                      </p:cBhvr>
                                      <p:by x="105000" y="105000"/>
                                    </p:animScale>
                                  </p:childTnLst>
                                </p:cTn>
                              </p:par>
                            </p:childTnLst>
                          </p:cTn>
                        </p:par>
                        <p:par>
                          <p:cTn id="8" fill="hold">
                            <p:stCondLst>
                              <p:cond delay="1500"/>
                            </p:stCondLst>
                            <p:childTnLst>
                              <p:par>
                                <p:cTn id="9" presetID="26" presetClass="emph" presetSubtype="0" fill="hold" grpId="1" nodeType="afterEffect">
                                  <p:stCondLst>
                                    <p:cond delay="500"/>
                                  </p:stCondLst>
                                  <p:childTnLst>
                                    <p:animEffect transition="out" filter="fade">
                                      <p:cBhvr>
                                        <p:cTn id="10" dur="1000" tmFilter="0, 0; .2, .5; .8, .5; 1, 0"/>
                                        <p:tgtEl>
                                          <p:spTgt spid="4"/>
                                        </p:tgtEl>
                                      </p:cBhvr>
                                    </p:animEffect>
                                    <p:animScale>
                                      <p:cBhvr>
                                        <p:cTn id="11" dur="500" autoRev="1" fill="hold"/>
                                        <p:tgtEl>
                                          <p:spTgt spid="4"/>
                                        </p:tgtEl>
                                      </p:cBhvr>
                                      <p:by x="105000" y="105000"/>
                                    </p:animScale>
                                  </p:childTnLst>
                                </p:cTn>
                              </p:par>
                            </p:childTnLst>
                          </p:cTn>
                        </p:par>
                        <p:par>
                          <p:cTn id="12" fill="hold">
                            <p:stCondLst>
                              <p:cond delay="3000"/>
                            </p:stCondLst>
                            <p:childTnLst>
                              <p:par>
                                <p:cTn id="13" presetID="26" presetClass="emph" presetSubtype="0" fill="hold" grpId="2" nodeType="afterEffect">
                                  <p:stCondLst>
                                    <p:cond delay="500"/>
                                  </p:stCondLst>
                                  <p:childTnLst>
                                    <p:animEffect transition="out" filter="fade">
                                      <p:cBhvr>
                                        <p:cTn id="14" dur="1000" tmFilter="0, 0; .2, .5; .8, .5; 1, 0"/>
                                        <p:tgtEl>
                                          <p:spTgt spid="4"/>
                                        </p:tgtEl>
                                      </p:cBhvr>
                                    </p:animEffect>
                                    <p:animScale>
                                      <p:cBhvr>
                                        <p:cTn id="15" dur="500" autoRev="1" fill="hold"/>
                                        <p:tgtEl>
                                          <p:spTgt spid="4"/>
                                        </p:tgtEl>
                                      </p:cBhvr>
                                      <p:by x="105000" y="105000"/>
                                    </p:animScale>
                                  </p:childTnLst>
                                </p:cTn>
                              </p:par>
                            </p:childTnLst>
                          </p:cTn>
                        </p:par>
                        <p:par>
                          <p:cTn id="16" fill="hold">
                            <p:stCondLst>
                              <p:cond delay="4500"/>
                            </p:stCondLst>
                            <p:childTnLst>
                              <p:par>
                                <p:cTn id="17" presetID="26" presetClass="emph" presetSubtype="0" fill="hold" grpId="3" nodeType="afterEffect">
                                  <p:stCondLst>
                                    <p:cond delay="500"/>
                                  </p:stCondLst>
                                  <p:childTnLst>
                                    <p:animEffect transition="out" filter="fade">
                                      <p:cBhvr>
                                        <p:cTn id="18" dur="1000" tmFilter="0, 0; .2, .5; .8, .5; 1, 0"/>
                                        <p:tgtEl>
                                          <p:spTgt spid="4"/>
                                        </p:tgtEl>
                                      </p:cBhvr>
                                    </p:animEffect>
                                    <p:animScale>
                                      <p:cBhvr>
                                        <p:cTn id="19" dur="500" autoRev="1" fill="hold"/>
                                        <p:tgtEl>
                                          <p:spTgt spid="4"/>
                                        </p:tgtEl>
                                      </p:cBhvr>
                                      <p:by x="105000" y="105000"/>
                                    </p:animScale>
                                  </p:childTnLst>
                                </p:cTn>
                              </p:par>
                            </p:childTnLst>
                          </p:cTn>
                        </p:par>
                        <p:par>
                          <p:cTn id="20" fill="hold">
                            <p:stCondLst>
                              <p:cond delay="6000"/>
                            </p:stCondLst>
                            <p:childTnLst>
                              <p:par>
                                <p:cTn id="21" presetID="26" presetClass="emph" presetSubtype="0" fill="hold" grpId="4" nodeType="afterEffect">
                                  <p:stCondLst>
                                    <p:cond delay="750"/>
                                  </p:stCondLst>
                                  <p:childTnLst>
                                    <p:animEffect transition="out" filter="fade">
                                      <p:cBhvr>
                                        <p:cTn id="22" dur="1000" tmFilter="0, 0; .2, .5; .8, .5; 1, 0"/>
                                        <p:tgtEl>
                                          <p:spTgt spid="4"/>
                                        </p:tgtEl>
                                      </p:cBhvr>
                                    </p:animEffect>
                                    <p:animScale>
                                      <p:cBhvr>
                                        <p:cTn id="23" dur="500" autoRev="1" fill="hold"/>
                                        <p:tgtEl>
                                          <p:spTgt spid="4"/>
                                        </p:tgtEl>
                                      </p:cBhvr>
                                      <p:by x="105000" y="105000"/>
                                    </p:animScale>
                                  </p:childTnLst>
                                </p:cTn>
                              </p:par>
                            </p:childTnLst>
                          </p:cTn>
                        </p:par>
                        <p:par>
                          <p:cTn id="24" fill="hold">
                            <p:stCondLst>
                              <p:cond delay="7750"/>
                            </p:stCondLst>
                            <p:childTnLst>
                              <p:par>
                                <p:cTn id="25" presetID="26" presetClass="emph" presetSubtype="0" fill="hold" grpId="5" nodeType="afterEffect">
                                  <p:stCondLst>
                                    <p:cond delay="750"/>
                                  </p:stCondLst>
                                  <p:childTnLst>
                                    <p:animEffect transition="out" filter="fade">
                                      <p:cBhvr>
                                        <p:cTn id="26" dur="1000" tmFilter="0, 0; .2, .5; .8, .5; 1, 0"/>
                                        <p:tgtEl>
                                          <p:spTgt spid="4"/>
                                        </p:tgtEl>
                                      </p:cBhvr>
                                    </p:animEffect>
                                    <p:animScale>
                                      <p:cBhvr>
                                        <p:cTn id="27" dur="500" autoRev="1" fill="hold"/>
                                        <p:tgtEl>
                                          <p:spTgt spid="4"/>
                                        </p:tgtEl>
                                      </p:cBhvr>
                                      <p:by x="105000" y="105000"/>
                                    </p:animScale>
                                  </p:childTnLst>
                                </p:cTn>
                              </p:par>
                            </p:childTnLst>
                          </p:cTn>
                        </p:par>
                        <p:par>
                          <p:cTn id="28" fill="hold">
                            <p:stCondLst>
                              <p:cond delay="9500"/>
                            </p:stCondLst>
                            <p:childTnLst>
                              <p:par>
                                <p:cTn id="29" presetID="26" presetClass="emph" presetSubtype="0" fill="hold" grpId="6" nodeType="afterEffect">
                                  <p:stCondLst>
                                    <p:cond delay="750"/>
                                  </p:stCondLst>
                                  <p:childTnLst>
                                    <p:animEffect transition="out" filter="fade">
                                      <p:cBhvr>
                                        <p:cTn id="30" dur="1000" tmFilter="0, 0; .2, .5; .8, .5; 1, 0"/>
                                        <p:tgtEl>
                                          <p:spTgt spid="4"/>
                                        </p:tgtEl>
                                      </p:cBhvr>
                                    </p:animEffect>
                                    <p:animScale>
                                      <p:cBhvr>
                                        <p:cTn id="31" dur="500" autoRev="1" fill="hold"/>
                                        <p:tgtEl>
                                          <p:spTgt spid="4"/>
                                        </p:tgtEl>
                                      </p:cBhvr>
                                      <p:by x="105000" y="105000"/>
                                    </p:animScale>
                                  </p:childTnLst>
                                </p:cTn>
                              </p:par>
                            </p:childTnLst>
                          </p:cTn>
                        </p:par>
                        <p:par>
                          <p:cTn id="32" fill="hold">
                            <p:stCondLst>
                              <p:cond delay="11250"/>
                            </p:stCondLst>
                            <p:childTnLst>
                              <p:par>
                                <p:cTn id="33" presetID="26" presetClass="emph" presetSubtype="0" fill="hold" grpId="7" nodeType="afterEffect">
                                  <p:stCondLst>
                                    <p:cond delay="1000"/>
                                  </p:stCondLst>
                                  <p:childTnLst>
                                    <p:animEffect transition="out" filter="fade">
                                      <p:cBhvr>
                                        <p:cTn id="34" dur="1000" tmFilter="0, 0; .2, .5; .8, .5; 1, 0"/>
                                        <p:tgtEl>
                                          <p:spTgt spid="4"/>
                                        </p:tgtEl>
                                      </p:cBhvr>
                                    </p:animEffect>
                                    <p:animScale>
                                      <p:cBhvr>
                                        <p:cTn id="35" dur="500" autoRev="1" fill="hold"/>
                                        <p:tgtEl>
                                          <p:spTgt spid="4"/>
                                        </p:tgtEl>
                                      </p:cBhvr>
                                      <p:by x="105000" y="105000"/>
                                    </p:animScale>
                                  </p:childTnLst>
                                </p:cTn>
                              </p:par>
                            </p:childTnLst>
                          </p:cTn>
                        </p:par>
                        <p:par>
                          <p:cTn id="36" fill="hold">
                            <p:stCondLst>
                              <p:cond delay="13250"/>
                            </p:stCondLst>
                            <p:childTnLst>
                              <p:par>
                                <p:cTn id="37" presetID="26" presetClass="emph" presetSubtype="0" fill="hold" grpId="8" nodeType="afterEffect">
                                  <p:stCondLst>
                                    <p:cond delay="1000"/>
                                  </p:stCondLst>
                                  <p:childTnLst>
                                    <p:animEffect transition="out" filter="fade">
                                      <p:cBhvr>
                                        <p:cTn id="38" dur="1000" tmFilter="0, 0; .2, .5; .8, .5; 1, 0"/>
                                        <p:tgtEl>
                                          <p:spTgt spid="4"/>
                                        </p:tgtEl>
                                      </p:cBhvr>
                                    </p:animEffect>
                                    <p:animScale>
                                      <p:cBhvr>
                                        <p:cTn id="39" dur="500" autoRev="1" fill="hold"/>
                                        <p:tgtEl>
                                          <p:spTgt spid="4"/>
                                        </p:tgtEl>
                                      </p:cBhvr>
                                      <p:by x="105000" y="105000"/>
                                    </p:animScale>
                                  </p:childTnLst>
                                </p:cTn>
                              </p:par>
                            </p:childTnLst>
                          </p:cTn>
                        </p:par>
                        <p:par>
                          <p:cTn id="40" fill="hold">
                            <p:stCondLst>
                              <p:cond delay="15250"/>
                            </p:stCondLst>
                            <p:childTnLst>
                              <p:par>
                                <p:cTn id="41" presetID="26" presetClass="emph" presetSubtype="0" fill="hold" grpId="9" nodeType="afterEffect">
                                  <p:stCondLst>
                                    <p:cond delay="0"/>
                                  </p:stCondLst>
                                  <p:childTnLst>
                                    <p:animEffect transition="out" filter="fade">
                                      <p:cBhvr>
                                        <p:cTn id="42" dur="1000" tmFilter="0, 0; .2, .5; .8, .5; 1, 0"/>
                                        <p:tgtEl>
                                          <p:spTgt spid="4"/>
                                        </p:tgtEl>
                                      </p:cBhvr>
                                    </p:animEffect>
                                    <p:animScale>
                                      <p:cBhvr>
                                        <p:cTn id="43" dur="500" autoRev="1" fill="hold"/>
                                        <p:tgtEl>
                                          <p:spTgt spid="4"/>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4" grpId="2"/>
      <p:bldP spid="4" grpId="3"/>
      <p:bldP spid="4" grpId="4"/>
      <p:bldP spid="4" grpId="5"/>
      <p:bldP spid="4" grpId="6"/>
      <p:bldP spid="4" grpId="7"/>
      <p:bldP spid="4" grpId="8"/>
      <p:bldP spid="4" grpId="9"/>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0" y="3352800"/>
            <a:ext cx="12192000" cy="3505200"/>
          </a:xfrm>
        </p:spPr>
        <p:txBody>
          <a:bodyPr>
            <a:noAutofit/>
          </a:bodyPr>
          <a:lstStyle/>
          <a:p>
            <a:pPr>
              <a:lnSpc>
                <a:spcPct val="80000"/>
              </a:lnSpc>
              <a:buClr>
                <a:srgbClr val="C00000"/>
              </a:buClr>
              <a:buFont typeface="Wingdings" pitchFamily="2" charset="2"/>
              <a:buChar char="Ø"/>
            </a:pPr>
            <a:r>
              <a:rPr lang="en-US" sz="8500" b="1" i="1" dirty="0">
                <a:effectLst>
                  <a:outerShdw blurRad="38100" dist="38100" dir="2700000" algn="tl">
                    <a:srgbClr val="000000">
                      <a:alpha val="43137"/>
                    </a:srgbClr>
                  </a:outerShdw>
                </a:effectLst>
              </a:rPr>
              <a:t>Mark 10:13-14 (NAS)</a:t>
            </a:r>
          </a:p>
          <a:p>
            <a:pPr>
              <a:lnSpc>
                <a:spcPct val="80000"/>
              </a:lnSpc>
              <a:buClr>
                <a:srgbClr val="C00000"/>
              </a:buClr>
              <a:buFont typeface="Wingdings" pitchFamily="2" charset="2"/>
              <a:buChar char="Ø"/>
            </a:pPr>
            <a:r>
              <a:rPr lang="en-US" sz="8500" b="1" i="1" dirty="0">
                <a:effectLst>
                  <a:outerShdw blurRad="38100" dist="38100" dir="2700000" algn="tl">
                    <a:srgbClr val="000000">
                      <a:alpha val="43137"/>
                    </a:srgbClr>
                  </a:outerShdw>
                </a:effectLst>
              </a:rPr>
              <a:t>Mathew 7:9-11 (KJV)</a:t>
            </a:r>
          </a:p>
        </p:txBody>
      </p:sp>
      <p:sp>
        <p:nvSpPr>
          <p:cNvPr id="4" name="Title 3"/>
          <p:cNvSpPr>
            <a:spLocks noGrp="1"/>
          </p:cNvSpPr>
          <p:nvPr>
            <p:ph type="title"/>
          </p:nvPr>
        </p:nvSpPr>
        <p:spPr>
          <a:xfrm>
            <a:off x="0" y="0"/>
            <a:ext cx="12192000" cy="3200400"/>
          </a:xfrm>
        </p:spPr>
        <p:txBody>
          <a:bodyPr/>
          <a:lstStyle/>
          <a:p>
            <a:pPr marL="0" indent="0" algn="l">
              <a:buNone/>
            </a:pPr>
            <a:r>
              <a:rPr lang="en-US" sz="8000" i="1" cap="all" dirty="0">
                <a:solidFill>
                  <a:srgbClr val="A50021"/>
                </a:solidFill>
                <a:effectLst>
                  <a:outerShdw blurRad="38100" dist="38100" dir="2700000" algn="tl">
                    <a:srgbClr val="000000">
                      <a:alpha val="43137"/>
                    </a:srgbClr>
                  </a:outerShdw>
                  <a:reflection blurRad="12700" stA="48000" endA="300" endPos="55000" dir="5400000" sy="-90000" algn="bl" rotWithShape="0"/>
                </a:effectLst>
                <a:latin typeface="Franklin Gothic Medium"/>
              </a:rPr>
              <a:t>Point #1:  Loving Them Like Jesus Loved Them</a:t>
            </a:r>
          </a:p>
        </p:txBody>
      </p:sp>
    </p:spTree>
    <p:extLst>
      <p:ext uri="{BB962C8B-B14F-4D97-AF65-F5344CB8AC3E}">
        <p14:creationId xmlns:p14="http://schemas.microsoft.com/office/powerpoint/2010/main" val="139434343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afterEffect">
                                  <p:stCondLst>
                                    <p:cond delay="500"/>
                                  </p:stCondLst>
                                  <p:childTnLst>
                                    <p:animEffect transition="out" filter="fade">
                                      <p:cBhvr>
                                        <p:cTn id="6" dur="1000" tmFilter="0, 0; .2, .5; .8, .5; 1, 0"/>
                                        <p:tgtEl>
                                          <p:spTgt spid="4"/>
                                        </p:tgtEl>
                                      </p:cBhvr>
                                    </p:animEffect>
                                    <p:animScale>
                                      <p:cBhvr>
                                        <p:cTn id="7" dur="500" autoRev="1" fill="hold"/>
                                        <p:tgtEl>
                                          <p:spTgt spid="4"/>
                                        </p:tgtEl>
                                      </p:cBhvr>
                                      <p:by x="105000" y="105000"/>
                                    </p:animScale>
                                  </p:childTnLst>
                                </p:cTn>
                              </p:par>
                            </p:childTnLst>
                          </p:cTn>
                        </p:par>
                        <p:par>
                          <p:cTn id="8" fill="hold">
                            <p:stCondLst>
                              <p:cond delay="1500"/>
                            </p:stCondLst>
                            <p:childTnLst>
                              <p:par>
                                <p:cTn id="9" presetID="26" presetClass="emph" presetSubtype="0" fill="hold" grpId="1" nodeType="afterEffect">
                                  <p:stCondLst>
                                    <p:cond delay="500"/>
                                  </p:stCondLst>
                                  <p:childTnLst>
                                    <p:animEffect transition="out" filter="fade">
                                      <p:cBhvr>
                                        <p:cTn id="10" dur="1000" tmFilter="0, 0; .2, .5; .8, .5; 1, 0"/>
                                        <p:tgtEl>
                                          <p:spTgt spid="4"/>
                                        </p:tgtEl>
                                      </p:cBhvr>
                                    </p:animEffect>
                                    <p:animScale>
                                      <p:cBhvr>
                                        <p:cTn id="11" dur="500" autoRev="1" fill="hold"/>
                                        <p:tgtEl>
                                          <p:spTgt spid="4"/>
                                        </p:tgtEl>
                                      </p:cBhvr>
                                      <p:by x="105000" y="105000"/>
                                    </p:animScale>
                                  </p:childTnLst>
                                </p:cTn>
                              </p:par>
                            </p:childTnLst>
                          </p:cTn>
                        </p:par>
                        <p:par>
                          <p:cTn id="12" fill="hold">
                            <p:stCondLst>
                              <p:cond delay="3000"/>
                            </p:stCondLst>
                            <p:childTnLst>
                              <p:par>
                                <p:cTn id="13" presetID="26" presetClass="emph" presetSubtype="0" fill="hold" grpId="2" nodeType="afterEffect">
                                  <p:stCondLst>
                                    <p:cond delay="500"/>
                                  </p:stCondLst>
                                  <p:childTnLst>
                                    <p:animEffect transition="out" filter="fade">
                                      <p:cBhvr>
                                        <p:cTn id="14" dur="1000" tmFilter="0, 0; .2, .5; .8, .5; 1, 0"/>
                                        <p:tgtEl>
                                          <p:spTgt spid="4"/>
                                        </p:tgtEl>
                                      </p:cBhvr>
                                    </p:animEffect>
                                    <p:animScale>
                                      <p:cBhvr>
                                        <p:cTn id="15" dur="500" autoRev="1" fill="hold"/>
                                        <p:tgtEl>
                                          <p:spTgt spid="4"/>
                                        </p:tgtEl>
                                      </p:cBhvr>
                                      <p:by x="105000" y="105000"/>
                                    </p:animScale>
                                  </p:childTnLst>
                                </p:cTn>
                              </p:par>
                            </p:childTnLst>
                          </p:cTn>
                        </p:par>
                        <p:par>
                          <p:cTn id="16" fill="hold">
                            <p:stCondLst>
                              <p:cond delay="4500"/>
                            </p:stCondLst>
                            <p:childTnLst>
                              <p:par>
                                <p:cTn id="17" presetID="26" presetClass="emph" presetSubtype="0" fill="hold" grpId="3" nodeType="afterEffect">
                                  <p:stCondLst>
                                    <p:cond delay="500"/>
                                  </p:stCondLst>
                                  <p:childTnLst>
                                    <p:animEffect transition="out" filter="fade">
                                      <p:cBhvr>
                                        <p:cTn id="18" dur="1000" tmFilter="0, 0; .2, .5; .8, .5; 1, 0"/>
                                        <p:tgtEl>
                                          <p:spTgt spid="4"/>
                                        </p:tgtEl>
                                      </p:cBhvr>
                                    </p:animEffect>
                                    <p:animScale>
                                      <p:cBhvr>
                                        <p:cTn id="19" dur="500" autoRev="1" fill="hold"/>
                                        <p:tgtEl>
                                          <p:spTgt spid="4"/>
                                        </p:tgtEl>
                                      </p:cBhvr>
                                      <p:by x="105000" y="105000"/>
                                    </p:animScale>
                                  </p:childTnLst>
                                </p:cTn>
                              </p:par>
                            </p:childTnLst>
                          </p:cTn>
                        </p:par>
                        <p:par>
                          <p:cTn id="20" fill="hold">
                            <p:stCondLst>
                              <p:cond delay="6000"/>
                            </p:stCondLst>
                            <p:childTnLst>
                              <p:par>
                                <p:cTn id="21" presetID="26" presetClass="emph" presetSubtype="0" fill="hold" grpId="4" nodeType="afterEffect">
                                  <p:stCondLst>
                                    <p:cond delay="750"/>
                                  </p:stCondLst>
                                  <p:childTnLst>
                                    <p:animEffect transition="out" filter="fade">
                                      <p:cBhvr>
                                        <p:cTn id="22" dur="1000" tmFilter="0, 0; .2, .5; .8, .5; 1, 0"/>
                                        <p:tgtEl>
                                          <p:spTgt spid="4"/>
                                        </p:tgtEl>
                                      </p:cBhvr>
                                    </p:animEffect>
                                    <p:animScale>
                                      <p:cBhvr>
                                        <p:cTn id="23" dur="500" autoRev="1" fill="hold"/>
                                        <p:tgtEl>
                                          <p:spTgt spid="4"/>
                                        </p:tgtEl>
                                      </p:cBhvr>
                                      <p:by x="105000" y="105000"/>
                                    </p:animScale>
                                  </p:childTnLst>
                                </p:cTn>
                              </p:par>
                            </p:childTnLst>
                          </p:cTn>
                        </p:par>
                        <p:par>
                          <p:cTn id="24" fill="hold">
                            <p:stCondLst>
                              <p:cond delay="7750"/>
                            </p:stCondLst>
                            <p:childTnLst>
                              <p:par>
                                <p:cTn id="25" presetID="26" presetClass="emph" presetSubtype="0" fill="hold" grpId="5" nodeType="afterEffect">
                                  <p:stCondLst>
                                    <p:cond delay="750"/>
                                  </p:stCondLst>
                                  <p:childTnLst>
                                    <p:animEffect transition="out" filter="fade">
                                      <p:cBhvr>
                                        <p:cTn id="26" dur="1000" tmFilter="0, 0; .2, .5; .8, .5; 1, 0"/>
                                        <p:tgtEl>
                                          <p:spTgt spid="4"/>
                                        </p:tgtEl>
                                      </p:cBhvr>
                                    </p:animEffect>
                                    <p:animScale>
                                      <p:cBhvr>
                                        <p:cTn id="27" dur="500" autoRev="1" fill="hold"/>
                                        <p:tgtEl>
                                          <p:spTgt spid="4"/>
                                        </p:tgtEl>
                                      </p:cBhvr>
                                      <p:by x="105000" y="105000"/>
                                    </p:animScale>
                                  </p:childTnLst>
                                </p:cTn>
                              </p:par>
                            </p:childTnLst>
                          </p:cTn>
                        </p:par>
                        <p:par>
                          <p:cTn id="28" fill="hold">
                            <p:stCondLst>
                              <p:cond delay="9500"/>
                            </p:stCondLst>
                            <p:childTnLst>
                              <p:par>
                                <p:cTn id="29" presetID="26" presetClass="emph" presetSubtype="0" fill="hold" grpId="6" nodeType="afterEffect">
                                  <p:stCondLst>
                                    <p:cond delay="750"/>
                                  </p:stCondLst>
                                  <p:childTnLst>
                                    <p:animEffect transition="out" filter="fade">
                                      <p:cBhvr>
                                        <p:cTn id="30" dur="1000" tmFilter="0, 0; .2, .5; .8, .5; 1, 0"/>
                                        <p:tgtEl>
                                          <p:spTgt spid="4"/>
                                        </p:tgtEl>
                                      </p:cBhvr>
                                    </p:animEffect>
                                    <p:animScale>
                                      <p:cBhvr>
                                        <p:cTn id="31" dur="500" autoRev="1" fill="hold"/>
                                        <p:tgtEl>
                                          <p:spTgt spid="4"/>
                                        </p:tgtEl>
                                      </p:cBhvr>
                                      <p:by x="105000" y="105000"/>
                                    </p:animScale>
                                  </p:childTnLst>
                                </p:cTn>
                              </p:par>
                            </p:childTnLst>
                          </p:cTn>
                        </p:par>
                        <p:par>
                          <p:cTn id="32" fill="hold">
                            <p:stCondLst>
                              <p:cond delay="11250"/>
                            </p:stCondLst>
                            <p:childTnLst>
                              <p:par>
                                <p:cTn id="33" presetID="26" presetClass="emph" presetSubtype="0" fill="hold" grpId="7" nodeType="afterEffect">
                                  <p:stCondLst>
                                    <p:cond delay="1000"/>
                                  </p:stCondLst>
                                  <p:childTnLst>
                                    <p:animEffect transition="out" filter="fade">
                                      <p:cBhvr>
                                        <p:cTn id="34" dur="1000" tmFilter="0, 0; .2, .5; .8, .5; 1, 0"/>
                                        <p:tgtEl>
                                          <p:spTgt spid="4"/>
                                        </p:tgtEl>
                                      </p:cBhvr>
                                    </p:animEffect>
                                    <p:animScale>
                                      <p:cBhvr>
                                        <p:cTn id="35" dur="500" autoRev="1" fill="hold"/>
                                        <p:tgtEl>
                                          <p:spTgt spid="4"/>
                                        </p:tgtEl>
                                      </p:cBhvr>
                                      <p:by x="105000" y="105000"/>
                                    </p:animScale>
                                  </p:childTnLst>
                                </p:cTn>
                              </p:par>
                            </p:childTnLst>
                          </p:cTn>
                        </p:par>
                        <p:par>
                          <p:cTn id="36" fill="hold">
                            <p:stCondLst>
                              <p:cond delay="13250"/>
                            </p:stCondLst>
                            <p:childTnLst>
                              <p:par>
                                <p:cTn id="37" presetID="26" presetClass="emph" presetSubtype="0" fill="hold" grpId="8" nodeType="afterEffect">
                                  <p:stCondLst>
                                    <p:cond delay="1000"/>
                                  </p:stCondLst>
                                  <p:childTnLst>
                                    <p:animEffect transition="out" filter="fade">
                                      <p:cBhvr>
                                        <p:cTn id="38" dur="1000" tmFilter="0, 0; .2, .5; .8, .5; 1, 0"/>
                                        <p:tgtEl>
                                          <p:spTgt spid="4"/>
                                        </p:tgtEl>
                                      </p:cBhvr>
                                    </p:animEffect>
                                    <p:animScale>
                                      <p:cBhvr>
                                        <p:cTn id="39" dur="500" autoRev="1" fill="hold"/>
                                        <p:tgtEl>
                                          <p:spTgt spid="4"/>
                                        </p:tgtEl>
                                      </p:cBhvr>
                                      <p:by x="105000" y="105000"/>
                                    </p:animScale>
                                  </p:childTnLst>
                                </p:cTn>
                              </p:par>
                            </p:childTnLst>
                          </p:cTn>
                        </p:par>
                        <p:par>
                          <p:cTn id="40" fill="hold">
                            <p:stCondLst>
                              <p:cond delay="15250"/>
                            </p:stCondLst>
                            <p:childTnLst>
                              <p:par>
                                <p:cTn id="41" presetID="26" presetClass="emph" presetSubtype="0" fill="hold" grpId="9" nodeType="afterEffect">
                                  <p:stCondLst>
                                    <p:cond delay="0"/>
                                  </p:stCondLst>
                                  <p:childTnLst>
                                    <p:animEffect transition="out" filter="fade">
                                      <p:cBhvr>
                                        <p:cTn id="42" dur="1000" tmFilter="0, 0; .2, .5; .8, .5; 1, 0"/>
                                        <p:tgtEl>
                                          <p:spTgt spid="4"/>
                                        </p:tgtEl>
                                      </p:cBhvr>
                                    </p:animEffect>
                                    <p:animScale>
                                      <p:cBhvr>
                                        <p:cTn id="43" dur="500" autoRev="1" fill="hold"/>
                                        <p:tgtEl>
                                          <p:spTgt spid="4"/>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4" grpId="2"/>
      <p:bldP spid="4" grpId="3"/>
      <p:bldP spid="4" grpId="4"/>
      <p:bldP spid="4" grpId="5"/>
      <p:bldP spid="4" grpId="6"/>
      <p:bldP spid="4" grpId="7"/>
      <p:bldP spid="4" grpId="8"/>
      <p:bldP spid="4" grpId="9"/>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
            <a:ext cx="12192000" cy="1215390"/>
          </a:xfrm>
        </p:spPr>
        <p:txBody>
          <a:bodyPr>
            <a:noAutofit/>
          </a:bodyPr>
          <a:lstStyle/>
          <a:p>
            <a:pPr marL="0" indent="0" algn="ctr">
              <a:buNone/>
            </a:pPr>
            <a:r>
              <a:rPr lang="en-US" sz="8000" i="1" dirty="0">
                <a:solidFill>
                  <a:srgbClr val="A31D6A"/>
                </a:solidFill>
                <a:effectLst>
                  <a:outerShdw blurRad="38100" dist="38100" dir="2700000" algn="tl">
                    <a:srgbClr val="000000">
                      <a:alpha val="43137"/>
                    </a:srgbClr>
                  </a:outerShdw>
                </a:effectLst>
              </a:rPr>
              <a:t>Mark 10:13-14 (NAS)</a:t>
            </a:r>
          </a:p>
        </p:txBody>
      </p:sp>
      <p:sp>
        <p:nvSpPr>
          <p:cNvPr id="3" name="Content Placeholder 2"/>
          <p:cNvSpPr>
            <a:spLocks noGrp="1"/>
          </p:cNvSpPr>
          <p:nvPr>
            <p:ph sz="quarter" idx="13"/>
          </p:nvPr>
        </p:nvSpPr>
        <p:spPr>
          <a:xfrm>
            <a:off x="0" y="1219200"/>
            <a:ext cx="12192000" cy="5638800"/>
          </a:xfrm>
        </p:spPr>
        <p:txBody>
          <a:bodyPr>
            <a:noAutofit/>
          </a:bodyPr>
          <a:lstStyle/>
          <a:p>
            <a:pPr marL="45720" indent="0">
              <a:buNone/>
            </a:pPr>
            <a:r>
              <a:rPr lang="en-US" sz="6300" u="sng" dirty="0">
                <a:hlinkClick r:id="rId2" tooltip="Click to study this verse"/>
              </a:rPr>
              <a:t>13</a:t>
            </a:r>
            <a:r>
              <a:rPr lang="en-US" sz="6300" dirty="0"/>
              <a:t> And they were bringing children to Him so that He might touch them; but the disciples rebuked them. </a:t>
            </a:r>
          </a:p>
        </p:txBody>
      </p:sp>
    </p:spTree>
    <p:extLst>
      <p:ext uri="{BB962C8B-B14F-4D97-AF65-F5344CB8AC3E}">
        <p14:creationId xmlns:p14="http://schemas.microsoft.com/office/powerpoint/2010/main" val="222101235"/>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
            <a:ext cx="12192000" cy="1215390"/>
          </a:xfrm>
        </p:spPr>
        <p:txBody>
          <a:bodyPr>
            <a:noAutofit/>
          </a:bodyPr>
          <a:lstStyle/>
          <a:p>
            <a:pPr marL="0" indent="0" algn="ctr">
              <a:buNone/>
            </a:pPr>
            <a:r>
              <a:rPr lang="en-US" sz="8000" i="1" dirty="0">
                <a:solidFill>
                  <a:srgbClr val="A31D6A"/>
                </a:solidFill>
                <a:effectLst>
                  <a:outerShdw blurRad="38100" dist="38100" dir="2700000" algn="tl">
                    <a:srgbClr val="000000">
                      <a:alpha val="43137"/>
                    </a:srgbClr>
                  </a:outerShdw>
                </a:effectLst>
              </a:rPr>
              <a:t>Mark 10:13-14 (NAS)</a:t>
            </a:r>
          </a:p>
        </p:txBody>
      </p:sp>
      <p:sp>
        <p:nvSpPr>
          <p:cNvPr id="3" name="Content Placeholder 2"/>
          <p:cNvSpPr>
            <a:spLocks noGrp="1"/>
          </p:cNvSpPr>
          <p:nvPr>
            <p:ph sz="quarter" idx="13"/>
          </p:nvPr>
        </p:nvSpPr>
        <p:spPr>
          <a:xfrm>
            <a:off x="0" y="1143000"/>
            <a:ext cx="12192000" cy="5715000"/>
          </a:xfrm>
        </p:spPr>
        <p:txBody>
          <a:bodyPr>
            <a:noAutofit/>
          </a:bodyPr>
          <a:lstStyle/>
          <a:p>
            <a:pPr marL="45720" indent="0">
              <a:buNone/>
            </a:pPr>
            <a:r>
              <a:rPr lang="en-US" sz="6300" u="sng" dirty="0">
                <a:solidFill>
                  <a:prstClr val="black">
                    <a:lumMod val="75000"/>
                    <a:lumOff val="25000"/>
                  </a:prstClr>
                </a:solidFill>
                <a:hlinkClick r:id="rId2" tooltip="Click to study this verse"/>
              </a:rPr>
              <a:t>14</a:t>
            </a:r>
            <a:r>
              <a:rPr lang="en-US" sz="6300" dirty="0">
                <a:solidFill>
                  <a:prstClr val="black">
                    <a:lumMod val="75000"/>
                    <a:lumOff val="25000"/>
                  </a:prstClr>
                </a:solidFill>
              </a:rPr>
              <a:t> </a:t>
            </a:r>
            <a:r>
              <a:rPr lang="en-US" sz="6300" dirty="0">
                <a:solidFill>
                  <a:prstClr val="black">
                    <a:lumMod val="75000"/>
                    <a:lumOff val="25000"/>
                  </a:prstClr>
                </a:solidFill>
                <a:effectLst>
                  <a:outerShdw blurRad="38100" dist="38100" dir="2700000" algn="tl">
                    <a:srgbClr val="000000">
                      <a:alpha val="43137"/>
                    </a:srgbClr>
                  </a:outerShdw>
                </a:effectLst>
              </a:rPr>
              <a:t>But when Jesus saw this, He was indignant and said to them, "Permit the children to come to Me; do not hinder them; for the kingdom of God belongs to such as these.</a:t>
            </a:r>
            <a:endParaRPr lang="en-US" sz="63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792773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
            <a:ext cx="12192000" cy="1215390"/>
          </a:xfrm>
        </p:spPr>
        <p:txBody>
          <a:bodyPr>
            <a:noAutofit/>
          </a:bodyPr>
          <a:lstStyle/>
          <a:p>
            <a:pPr marL="0" indent="0" algn="ctr">
              <a:buNone/>
            </a:pPr>
            <a:r>
              <a:rPr lang="en-US" sz="8000" i="1" dirty="0">
                <a:solidFill>
                  <a:srgbClr val="A31D6A"/>
                </a:solidFill>
                <a:effectLst>
                  <a:outerShdw blurRad="38100" dist="38100" dir="2700000" algn="tl">
                    <a:srgbClr val="000000">
                      <a:alpha val="43137"/>
                    </a:srgbClr>
                  </a:outerShdw>
                </a:effectLst>
              </a:rPr>
              <a:t>Mathew 7:9-11 (KJV)</a:t>
            </a:r>
          </a:p>
        </p:txBody>
      </p:sp>
      <p:sp>
        <p:nvSpPr>
          <p:cNvPr id="3" name="Content Placeholder 2"/>
          <p:cNvSpPr>
            <a:spLocks noGrp="1"/>
          </p:cNvSpPr>
          <p:nvPr>
            <p:ph sz="quarter" idx="13"/>
          </p:nvPr>
        </p:nvSpPr>
        <p:spPr>
          <a:xfrm>
            <a:off x="0" y="1066800"/>
            <a:ext cx="12192000" cy="5791200"/>
          </a:xfrm>
        </p:spPr>
        <p:txBody>
          <a:bodyPr>
            <a:noAutofit/>
          </a:bodyPr>
          <a:lstStyle/>
          <a:p>
            <a:pPr marL="45720" indent="0">
              <a:buNone/>
            </a:pPr>
            <a:r>
              <a:rPr lang="en-US" sz="6300" u="sng" dirty="0">
                <a:hlinkClick r:id="rId2" tooltip="Click to study this verse"/>
              </a:rPr>
              <a:t>9</a:t>
            </a:r>
            <a:r>
              <a:rPr lang="en-US" sz="6300" dirty="0"/>
              <a:t> Or what man is there of you, whom if his son ask bread, will he give him a stone? </a:t>
            </a:r>
          </a:p>
          <a:p>
            <a:pPr marL="45720" indent="0">
              <a:buNone/>
            </a:pPr>
            <a:r>
              <a:rPr lang="en-US" sz="6300" u="sng" dirty="0">
                <a:hlinkClick r:id="rId3" tooltip="Click to study this verse"/>
              </a:rPr>
              <a:t>10</a:t>
            </a:r>
            <a:r>
              <a:rPr lang="en-US" sz="6300" dirty="0"/>
              <a:t> Or if he ask a fish, will he give him a serpent? </a:t>
            </a:r>
          </a:p>
        </p:txBody>
      </p:sp>
    </p:spTree>
    <p:extLst>
      <p:ext uri="{BB962C8B-B14F-4D97-AF65-F5344CB8AC3E}">
        <p14:creationId xmlns:p14="http://schemas.microsoft.com/office/powerpoint/2010/main" val="2307835728"/>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
            <a:ext cx="12192000" cy="1215390"/>
          </a:xfrm>
        </p:spPr>
        <p:txBody>
          <a:bodyPr>
            <a:noAutofit/>
          </a:bodyPr>
          <a:lstStyle/>
          <a:p>
            <a:pPr marL="0" indent="0" algn="ctr">
              <a:buNone/>
            </a:pPr>
            <a:r>
              <a:rPr lang="en-US" sz="8000" i="1" dirty="0">
                <a:solidFill>
                  <a:srgbClr val="A31D6A"/>
                </a:solidFill>
                <a:effectLst>
                  <a:outerShdw blurRad="38100" dist="38100" dir="2700000" algn="tl">
                    <a:srgbClr val="000000">
                      <a:alpha val="43137"/>
                    </a:srgbClr>
                  </a:outerShdw>
                </a:effectLst>
              </a:rPr>
              <a:t>Mathew 7:9-11 (KJV)</a:t>
            </a:r>
            <a:endParaRPr lang="en-US" sz="7200" i="1" dirty="0">
              <a:solidFill>
                <a:srgbClr val="A31D6A"/>
              </a:solidFill>
              <a:effectLst>
                <a:outerShdw blurRad="38100" dist="38100" dir="2700000" algn="tl">
                  <a:srgbClr val="000000">
                    <a:alpha val="43137"/>
                  </a:srgbClr>
                </a:outerShdw>
              </a:effectLst>
            </a:endParaRPr>
          </a:p>
        </p:txBody>
      </p:sp>
      <p:sp>
        <p:nvSpPr>
          <p:cNvPr id="3" name="Content Placeholder 2"/>
          <p:cNvSpPr>
            <a:spLocks noGrp="1"/>
          </p:cNvSpPr>
          <p:nvPr>
            <p:ph sz="quarter" idx="13"/>
          </p:nvPr>
        </p:nvSpPr>
        <p:spPr>
          <a:xfrm>
            <a:off x="0" y="1066800"/>
            <a:ext cx="12192000" cy="5791200"/>
          </a:xfrm>
        </p:spPr>
        <p:txBody>
          <a:bodyPr>
            <a:noAutofit/>
          </a:bodyPr>
          <a:lstStyle/>
          <a:p>
            <a:pPr marL="45720" indent="0">
              <a:buNone/>
            </a:pPr>
            <a:r>
              <a:rPr lang="en-US" sz="6300" u="sng" dirty="0">
                <a:hlinkClick r:id="rId2" tooltip="Click to study this verse"/>
              </a:rPr>
              <a:t>11</a:t>
            </a:r>
            <a:r>
              <a:rPr lang="en-US" sz="6300" dirty="0"/>
              <a:t> If ye then, being evil, know how to give good gifts unto your children, how much more shall your Father which is in heaven give good things to them that ask him?</a:t>
            </a:r>
          </a:p>
        </p:txBody>
      </p:sp>
    </p:spTree>
    <p:extLst>
      <p:ext uri="{BB962C8B-B14F-4D97-AF65-F5344CB8AC3E}">
        <p14:creationId xmlns:p14="http://schemas.microsoft.com/office/powerpoint/2010/main" val="15194508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theme/theme1.xml><?xml version="1.0" encoding="utf-8"?>
<a:theme xmlns:a="http://schemas.openxmlformats.org/drawingml/2006/main" name="Slipstream">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32766</TotalTime>
  <Words>1185</Words>
  <Application>Microsoft Office PowerPoint</Application>
  <PresentationFormat>Widescreen</PresentationFormat>
  <Paragraphs>85</Paragraphs>
  <Slides>31</Slides>
  <Notes>7</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31</vt:i4>
      </vt:variant>
    </vt:vector>
  </HeadingPairs>
  <TitlesOfParts>
    <vt:vector size="41" baseType="lpstr">
      <vt:lpstr>Bahnschrift</vt:lpstr>
      <vt:lpstr>Brush Script MT</vt:lpstr>
      <vt:lpstr>Calibri</vt:lpstr>
      <vt:lpstr>Calisto MT</vt:lpstr>
      <vt:lpstr>Franklin Gothic Medium</vt:lpstr>
      <vt:lpstr>Georgia</vt:lpstr>
      <vt:lpstr>Segoe Script</vt:lpstr>
      <vt:lpstr>Trebuchet MS</vt:lpstr>
      <vt:lpstr>Wingdings</vt:lpstr>
      <vt:lpstr>Slipstream</vt:lpstr>
      <vt:lpstr>Teaching and Training</vt:lpstr>
      <vt:lpstr>Proverbs 22:6 (KJV)</vt:lpstr>
      <vt:lpstr>PowerPoint Presentation</vt:lpstr>
      <vt:lpstr>our Children’s Souls Need Us…</vt:lpstr>
      <vt:lpstr>Point #1:  Loving Them Like Jesus Loved Them</vt:lpstr>
      <vt:lpstr>Mark 10:13-14 (NAS)</vt:lpstr>
      <vt:lpstr>Mark 10:13-14 (NAS)</vt:lpstr>
      <vt:lpstr>Mathew 7:9-11 (KJV)</vt:lpstr>
      <vt:lpstr>Mathew 7:9-11 (KJV)</vt:lpstr>
      <vt:lpstr>Point #2: Teaching Them to Love the Bible</vt:lpstr>
      <vt:lpstr>Psalms‬ ‭78‬:‭1‬-‭8 (NLT)‬‬‬</vt:lpstr>
      <vt:lpstr>Psalms‬ ‭78‬:‭1‬-‭8 (NLT)‬‬‬</vt:lpstr>
      <vt:lpstr>Psalms‬ ‭78‬:‭1‬-‭8 (NLT)‬‬‬</vt:lpstr>
      <vt:lpstr>Psalms‬ ‭78‬:‭1‬-‭8 (NLT)‬‬‬</vt:lpstr>
      <vt:lpstr>Ephesians 6:4 (KJV)</vt:lpstr>
      <vt:lpstr>Deuteronomy 4:9 (NKJV)</vt:lpstr>
      <vt:lpstr>Point #3: Training Them with Time and Effort</vt:lpstr>
      <vt:lpstr>Proverbs 22:15 (KJV)</vt:lpstr>
      <vt:lpstr>Titus 2:3-4 (ASV)</vt:lpstr>
      <vt:lpstr>Psalms 71:5; 17 (NAS)</vt:lpstr>
      <vt:lpstr>Psalms 34:11 (KJV)</vt:lpstr>
      <vt:lpstr>Jerimiah 17:7-10 (NLT)</vt:lpstr>
      <vt:lpstr>Jerimiah 17:7-10 (NLT)</vt:lpstr>
      <vt:lpstr>Jerimiah 17:7-10 (NLT)</vt:lpstr>
      <vt:lpstr>Jerimiah 17:7-10 (NLT)</vt:lpstr>
      <vt:lpstr> …that Christ died for our sins according to the scriptures; And that he was buried, and that he rose again the third day according to the scriptures:</vt:lpstr>
      <vt:lpstr>Hear: Romans 10:17</vt:lpstr>
      <vt:lpstr>Believe: Hebrews 11:6</vt:lpstr>
      <vt:lpstr>Repent: Luke 13:3</vt:lpstr>
      <vt:lpstr>Confess: Matthew 10:32-33</vt:lpstr>
      <vt:lpstr>Baptize: Acts 22:16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Adorning of A   Christian Woman</dc:title>
  <dc:creator>Fain</dc:creator>
  <cp:lastModifiedBy>Stuart Fain</cp:lastModifiedBy>
  <cp:revision>1642</cp:revision>
  <dcterms:created xsi:type="dcterms:W3CDTF">2013-05-08T03:30:16Z</dcterms:created>
  <dcterms:modified xsi:type="dcterms:W3CDTF">2025-02-16T12:53:21Z</dcterms:modified>
</cp:coreProperties>
</file>